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 autoAdjust="0"/>
    <p:restoredTop sz="27000" autoAdjust="0"/>
  </p:normalViewPr>
  <p:slideViewPr>
    <p:cSldViewPr>
      <p:cViewPr varScale="1">
        <p:scale>
          <a:sx n="17" d="100"/>
          <a:sy n="17" d="100"/>
        </p:scale>
        <p:origin x="1037" y="14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Je vs </a:t>
            </a:r>
            <a:r>
              <a:rPr lang="fr-FR" noProof="0" dirty="0" err="1" smtClean="0"/>
              <a:t>offr</a:t>
            </a:r>
            <a:r>
              <a:rPr lang="fr-FR" noProof="0" dirty="0" smtClean="0"/>
              <a:t> le </a:t>
            </a:r>
            <a:r>
              <a:rPr lang="fr-FR" b="0" i="1" u="sng" noProof="0" dirty="0" err="1" smtClean="0"/>
              <a:t>survl</a:t>
            </a:r>
            <a:r>
              <a:rPr lang="fr-FR" noProof="0" dirty="0" smtClean="0"/>
              <a:t> du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livr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ds</a:t>
            </a:r>
            <a:r>
              <a:rPr lang="fr-FR" baseline="0" noProof="0" dirty="0" smtClean="0"/>
              <a:t> R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Ce livre est une </a:t>
            </a:r>
            <a:r>
              <a:rPr lang="fr-FR" b="0" baseline="0" noProof="0" dirty="0" smtClean="0"/>
              <a:t>lettre</a:t>
            </a:r>
            <a:r>
              <a:rPr lang="fr-FR" baseline="0" noProof="0" dirty="0" smtClean="0"/>
              <a:t> signée.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Elle contient trois grandes </a:t>
            </a:r>
            <a:r>
              <a:rPr lang="fr-FR" b="1" i="1" u="sng" baseline="0" noProof="0" dirty="0" smtClean="0"/>
              <a:t>raisons de croire l’Evangile</a:t>
            </a:r>
            <a:r>
              <a:rPr lang="fr-FR" baseline="0" noProof="0" dirty="0" smtClean="0"/>
              <a:t>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L’Evangile est universel.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L’Evangile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peut se voir.</a:t>
            </a:r>
            <a:endParaRPr lang="fr-FR" baseline="0" noProof="0" dirty="0" smtClean="0"/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L’Evangile est personnel.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="1" baseline="0" noProof="0" dirty="0" smtClean="0"/>
              <a:t>L’aventure commence !</a:t>
            </a:r>
            <a:endParaRPr lang="fr-FR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Il</a:t>
            </a:r>
            <a:r>
              <a:rPr lang="fr-FR" baseline="0" noProof="0" dirty="0" smtClean="0"/>
              <a:t> faut </a:t>
            </a:r>
            <a:r>
              <a:rPr lang="fr-FR" b="1" baseline="0" noProof="0" dirty="0" smtClean="0"/>
              <a:t>se poser des questions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[lire] Paul était </a:t>
            </a:r>
            <a:r>
              <a:rPr lang="fr-FR" i="1" u="sng" baseline="0" noProof="0" dirty="0" smtClean="0"/>
              <a:t>contre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Christ. Mais, il </a:t>
            </a:r>
            <a:r>
              <a:rPr lang="fr-FR" baseline="0" noProof="0" dirty="0" smtClean="0"/>
              <a:t>est </a:t>
            </a:r>
            <a:r>
              <a:rPr lang="fr-FR" i="1" u="sng" baseline="0" noProof="0" dirty="0" smtClean="0"/>
              <a:t>devenu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sn ‘esclave’.</a:t>
            </a:r>
            <a:endParaRPr lang="fr-FR" baseline="0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aseline="0" noProof="0" dirty="0" smtClean="0"/>
              <a:t>Le mot ‘Christ’=‘</a:t>
            </a:r>
            <a:r>
              <a:rPr lang="fr-FR" baseline="0" noProof="0" dirty="0" smtClean="0"/>
              <a:t>Messie’ </a:t>
            </a:r>
            <a:r>
              <a:rPr lang="fr-FR" baseline="0" noProof="0" dirty="0" smtClean="0"/>
              <a:t>d’</a:t>
            </a:r>
            <a:r>
              <a:rPr lang="fr-FR" baseline="0" noProof="0" dirty="0" err="1" smtClean="0"/>
              <a:t>Isr</a:t>
            </a:r>
            <a:endParaRPr lang="fr-FR" baseline="0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aseline="0" noProof="0" dirty="0" smtClean="0"/>
              <a:t>Le mot ‘apôtre’=</a:t>
            </a:r>
            <a:r>
              <a:rPr lang="fr-FR" baseline="0" noProof="0" dirty="0" err="1" smtClean="0"/>
              <a:t>missionaire</a:t>
            </a:r>
            <a:r>
              <a:rPr lang="fr-FR" baseline="0" noProof="0" dirty="0" smtClean="0"/>
              <a:t>. Après </a:t>
            </a:r>
            <a:r>
              <a:rPr lang="fr-FR" baseline="0" noProof="0" dirty="0" smtClean="0"/>
              <a:t>la virgule, </a:t>
            </a:r>
            <a:r>
              <a:rPr lang="fr-FR" baseline="0" noProof="0" dirty="0" smtClean="0"/>
              <a:t>il ns donne </a:t>
            </a:r>
            <a:r>
              <a:rPr lang="fr-FR" baseline="0" noProof="0" dirty="0" smtClean="0"/>
              <a:t>la </a:t>
            </a:r>
            <a:r>
              <a:rPr lang="fr-FR" b="0" i="0" u="sng" baseline="0" noProof="0" dirty="0" smtClean="0"/>
              <a:t>définition</a:t>
            </a:r>
            <a:r>
              <a:rPr lang="fr-FR" baseline="0" noProof="0" dirty="0" smtClean="0"/>
              <a:t> du don </a:t>
            </a:r>
            <a:r>
              <a:rPr lang="fr-FR" baseline="0" noProof="0" dirty="0" smtClean="0"/>
              <a:t>d’apôtre.[lire</a:t>
            </a:r>
            <a:r>
              <a:rPr lang="fr-FR" baseline="0" noProof="0" dirty="0" smtClean="0"/>
              <a:t>]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Voudriez-vs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servr</a:t>
            </a:r>
            <a:r>
              <a:rPr lang="fr-FR" baseline="0" noProof="0" dirty="0" smtClean="0"/>
              <a:t> comme lui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Paul n’a </a:t>
            </a:r>
            <a:r>
              <a:rPr lang="fr-FR" b="1" i="0" u="none" noProof="0" dirty="0" smtClean="0"/>
              <a:t>pas inventé </a:t>
            </a:r>
            <a:r>
              <a:rPr lang="fr-FR" noProof="0" dirty="0" smtClean="0"/>
              <a:t>l’Evangile.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</a:t>
            </a:r>
            <a:r>
              <a:rPr lang="fr-FR" baseline="0" noProof="0" dirty="0" smtClean="0"/>
              <a:t> Cette Bonne Nouvelle a été </a:t>
            </a:r>
            <a:r>
              <a:rPr lang="fr-FR" i="0" u="sng" baseline="0" noProof="0" dirty="0" err="1" smtClean="0"/>
              <a:t>annncée</a:t>
            </a:r>
            <a:r>
              <a:rPr lang="fr-FR" i="0" u="sng" baseline="0" noProof="0" dirty="0" smtClean="0"/>
              <a:t> </a:t>
            </a:r>
            <a:r>
              <a:rPr lang="fr-FR" i="0" u="sng" baseline="0" noProof="0" dirty="0" err="1" smtClean="0"/>
              <a:t>avnt</a:t>
            </a:r>
            <a:r>
              <a:rPr lang="fr-FR" i="0" u="sng" baseline="0" noProof="0" dirty="0" smtClean="0"/>
              <a:t> la </a:t>
            </a:r>
            <a:r>
              <a:rPr lang="fr-FR" i="0" u="sng" baseline="0" noProof="0" dirty="0" err="1" smtClean="0"/>
              <a:t>naissnce</a:t>
            </a:r>
            <a:r>
              <a:rPr lang="fr-FR" baseline="0" noProof="0" dirty="0" smtClean="0"/>
              <a:t> du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par Moïse dans </a:t>
            </a:r>
            <a:r>
              <a:rPr lang="fr-FR" b="1" baseline="0" noProof="0" dirty="0" smtClean="0"/>
              <a:t>Ge3v15</a:t>
            </a:r>
            <a:r>
              <a:rPr lang="fr-FR" baseline="0" noProof="0" dirty="0" smtClean="0"/>
              <a:t> en parlant à Satan, le serpent, Dieu dit: Sa postérité t’</a:t>
            </a:r>
            <a:r>
              <a:rPr lang="fr-FR" baseline="0" noProof="0" dirty="0" err="1" smtClean="0"/>
              <a:t>écrasra</a:t>
            </a:r>
            <a:r>
              <a:rPr lang="fr-FR" baseline="0" noProof="0" dirty="0" smtClean="0"/>
              <a:t> la tête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Tous </a:t>
            </a:r>
            <a:r>
              <a:rPr lang="fr-FR" baseline="0" noProof="0" dirty="0" err="1" smtClean="0"/>
              <a:t>ls</a:t>
            </a:r>
            <a:r>
              <a:rPr lang="fr-FR" baseline="0" noProof="0" dirty="0" smtClean="0"/>
              <a:t> prophètes annoncent </a:t>
            </a:r>
            <a:r>
              <a:rPr lang="fr-FR" b="1" u="sng" baseline="0" noProof="0" dirty="0" smtClean="0"/>
              <a:t>l’avenir</a:t>
            </a:r>
            <a:r>
              <a:rPr lang="fr-FR" baseline="0" noProof="0" dirty="0" smtClean="0"/>
              <a:t> et </a:t>
            </a:r>
            <a:r>
              <a:rPr lang="fr-FR" baseline="0" noProof="0" dirty="0" smtClean="0"/>
              <a:t>l’espoir du salut.</a:t>
            </a:r>
            <a:endParaRPr lang="fr-FR" baseline="0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12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L’Evangile est </a:t>
            </a:r>
            <a:r>
              <a:rPr lang="fr-FR" b="1" i="0" u="none" noProof="0" dirty="0" smtClean="0"/>
              <a:t>au sujet de qui </a:t>
            </a:r>
            <a:r>
              <a:rPr lang="fr-FR" noProof="0" dirty="0" smtClean="0"/>
              <a:t>?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</a:t>
            </a:r>
            <a:r>
              <a:rPr lang="fr-FR" baseline="0" noProof="0" dirty="0" smtClean="0"/>
              <a:t>L’Evangile </a:t>
            </a:r>
            <a:r>
              <a:rPr lang="fr-FR" baseline="0" noProof="0" dirty="0" smtClean="0"/>
              <a:t>de Dieu </a:t>
            </a:r>
            <a:r>
              <a:rPr lang="fr-FR" baseline="0" noProof="0" dirty="0" smtClean="0"/>
              <a:t>est tout au sujet du </a:t>
            </a:r>
            <a:r>
              <a:rPr lang="fr-FR" b="1" i="1" u="sng" baseline="0" noProof="0" dirty="0" smtClean="0"/>
              <a:t>Fils de Dieu</a:t>
            </a:r>
            <a:r>
              <a:rPr lang="fr-FR" baseline="0" noProof="0" dirty="0" smtClean="0"/>
              <a:t>.</a:t>
            </a:r>
            <a:endParaRPr lang="fr-FR" baseline="0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u="sng" baseline="0" noProof="0" dirty="0" err="1" smtClean="0"/>
              <a:t>Bcp</a:t>
            </a:r>
            <a:r>
              <a:rPr lang="fr-FR" u="sng" baseline="0" noProof="0" dirty="0" smtClean="0"/>
              <a:t> </a:t>
            </a:r>
            <a:r>
              <a:rPr lang="fr-FR" u="sng" baseline="0" noProof="0" dirty="0" err="1" smtClean="0"/>
              <a:t>attaqunt</a:t>
            </a:r>
            <a:r>
              <a:rPr lang="fr-FR" u="sng" baseline="0" noProof="0" dirty="0" smtClean="0"/>
              <a:t> </a:t>
            </a:r>
            <a:r>
              <a:rPr lang="fr-FR" u="sng" baseline="0" noProof="0" dirty="0" err="1" smtClean="0"/>
              <a:t>ctte</a:t>
            </a:r>
            <a:r>
              <a:rPr lang="fr-FR" u="sng" baseline="0" noProof="0" dirty="0" smtClean="0"/>
              <a:t> vérité</a:t>
            </a:r>
            <a:r>
              <a:rPr lang="fr-FR" baseline="0" noProof="0" dirty="0" smtClean="0"/>
              <a:t> mais la </a:t>
            </a:r>
            <a:r>
              <a:rPr lang="fr-FR" baseline="0" noProof="0" dirty="0" err="1" smtClean="0"/>
              <a:t>Bibl</a:t>
            </a:r>
            <a:r>
              <a:rPr lang="fr-FR" baseline="0" noProof="0" dirty="0" smtClean="0"/>
              <a:t> dit </a:t>
            </a:r>
            <a:r>
              <a:rPr lang="fr-FR" baseline="0" noProof="0" dirty="0" err="1" smtClean="0"/>
              <a:t>dns</a:t>
            </a:r>
            <a:r>
              <a:rPr lang="fr-FR" baseline="0" noProof="0" dirty="0" smtClean="0"/>
              <a:t> </a:t>
            </a:r>
            <a:r>
              <a:rPr lang="fr-FR" b="1" baseline="0" noProof="0" dirty="0" smtClean="0"/>
              <a:t>1Jn2v22à23</a:t>
            </a:r>
            <a:r>
              <a:rPr lang="fr-FR" baseline="0" noProof="0" dirty="0" smtClean="0"/>
              <a:t>: qui nie le Fils n’a non plus le Père !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</a:t>
            </a:r>
            <a:r>
              <a:rPr lang="fr-FR" noProof="0" dirty="0" err="1" smtClean="0"/>
              <a:t>Ls</a:t>
            </a:r>
            <a:r>
              <a:rPr lang="fr-FR" noProof="0" dirty="0" smtClean="0"/>
              <a:t> </a:t>
            </a:r>
            <a:r>
              <a:rPr lang="fr-FR" noProof="0" dirty="0" err="1" smtClean="0"/>
              <a:t>TJ</a:t>
            </a:r>
            <a:r>
              <a:rPr lang="fr-FR" noProof="0" dirty="0" smtClean="0"/>
              <a:t>+ Islam nient</a:t>
            </a:r>
            <a:r>
              <a:rPr lang="fr-FR" baseline="0" noProof="0" dirty="0" smtClean="0"/>
              <a:t> sa divinité</a:t>
            </a:r>
            <a:endParaRPr lang="fr-FR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C’est le </a:t>
            </a:r>
            <a:r>
              <a:rPr lang="fr-FR" i="1" u="sng" noProof="0" dirty="0" smtClean="0"/>
              <a:t>fondement</a:t>
            </a:r>
            <a:r>
              <a:rPr lang="fr-FR" noProof="0" dirty="0" smtClean="0"/>
              <a:t> de </a:t>
            </a:r>
            <a:r>
              <a:rPr lang="fr-FR" noProof="0" dirty="0" err="1" smtClean="0"/>
              <a:t>ntr</a:t>
            </a:r>
            <a:r>
              <a:rPr lang="fr-FR" noProof="0" dirty="0" smtClean="0"/>
              <a:t> foi.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480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Quelle est </a:t>
            </a:r>
            <a:r>
              <a:rPr lang="fr-FR" b="1" i="0" u="none" noProof="0" dirty="0" smtClean="0"/>
              <a:t>la raison de </a:t>
            </a:r>
            <a:r>
              <a:rPr lang="fr-FR" b="1" i="0" u="none" noProof="0" dirty="0" err="1" smtClean="0"/>
              <a:t>ntr</a:t>
            </a:r>
            <a:r>
              <a:rPr lang="fr-FR" b="1" i="0" u="none" noProof="0" dirty="0" smtClean="0"/>
              <a:t> foi</a:t>
            </a:r>
            <a:r>
              <a:rPr lang="fr-FR" b="1" i="0" u="none" baseline="0" noProof="0" dirty="0" smtClean="0"/>
              <a:t> </a:t>
            </a:r>
            <a:r>
              <a:rPr lang="fr-FR" noProof="0" dirty="0" smtClean="0"/>
              <a:t>?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</a:t>
            </a:r>
            <a:r>
              <a:rPr lang="fr-FR" b="1" noProof="0" dirty="0" smtClean="0"/>
              <a:t>Jésus est vivant </a:t>
            </a:r>
            <a:r>
              <a:rPr lang="fr-FR" noProof="0" dirty="0" smtClean="0"/>
              <a:t>!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Il était </a:t>
            </a:r>
            <a:r>
              <a:rPr lang="fr-FR" u="sng" noProof="0" dirty="0" smtClean="0"/>
              <a:t>déjà Fils</a:t>
            </a:r>
            <a:r>
              <a:rPr lang="fr-FR" noProof="0" dirty="0" smtClean="0"/>
              <a:t> par </a:t>
            </a:r>
            <a:r>
              <a:rPr lang="fr-FR" noProof="0" dirty="0" err="1" smtClean="0"/>
              <a:t>naissanc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mais </a:t>
            </a:r>
            <a:r>
              <a:rPr lang="fr-FR" i="1" u="sng" baseline="0" noProof="0" dirty="0" smtClean="0"/>
              <a:t>déclaré Fils</a:t>
            </a:r>
            <a:r>
              <a:rPr lang="fr-FR" baseline="0" noProof="0" dirty="0" smtClean="0"/>
              <a:t> en revenant à la vie </a:t>
            </a:r>
            <a:r>
              <a:rPr lang="fr-FR" baseline="0" noProof="0" dirty="0" err="1" smtClean="0"/>
              <a:t>sns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aucune aide humaine.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Le </a:t>
            </a:r>
            <a:r>
              <a:rPr lang="fr-FR" u="sng" baseline="0" noProof="0" dirty="0" smtClean="0"/>
              <a:t>titre Seigneur</a:t>
            </a:r>
            <a:r>
              <a:rPr lang="fr-FR" baseline="0" noProof="0" dirty="0" smtClean="0"/>
              <a:t> le fait égal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son Père comme l’Eternel.</a:t>
            </a:r>
            <a:endParaRPr lang="fr-FR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i="1" u="sng" noProof="0" dirty="0" smtClean="0"/>
              <a:t>Il est l’Eternel Dieu</a:t>
            </a:r>
            <a:r>
              <a:rPr lang="fr-FR" noProof="0" dirty="0" smtClean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42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Il y a </a:t>
            </a:r>
            <a:r>
              <a:rPr lang="fr-FR" b="1" noProof="0" dirty="0" smtClean="0"/>
              <a:t>2 raisons</a:t>
            </a:r>
            <a:r>
              <a:rPr lang="fr-FR" b="1" baseline="0" noProof="0" dirty="0" smtClean="0"/>
              <a:t> de parler </a:t>
            </a:r>
            <a:r>
              <a:rPr lang="fr-FR" baseline="0" noProof="0" dirty="0" smtClean="0"/>
              <a:t>de JC.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[lire] Paul parle de JC parce qu’il a reçu </a:t>
            </a:r>
            <a:r>
              <a:rPr lang="fr-FR" u="sng" baseline="0" noProof="0" dirty="0" smtClean="0"/>
              <a:t>la grâce du pardon</a:t>
            </a:r>
            <a:r>
              <a:rPr lang="fr-FR" baseline="0" noProof="0" dirty="0" smtClean="0"/>
              <a:t>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Il parle aussi parce que Dieu lui a donné </a:t>
            </a:r>
            <a:r>
              <a:rPr lang="fr-FR" u="sng" baseline="0" noProof="0" dirty="0" smtClean="0"/>
              <a:t>le don de </a:t>
            </a:r>
            <a:r>
              <a:rPr lang="fr-FR" u="sng" baseline="0" noProof="0" dirty="0" err="1" smtClean="0"/>
              <a:t>missionai</a:t>
            </a:r>
            <a:endParaRPr lang="fr-FR" u="sng" baseline="0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Ns n’</a:t>
            </a:r>
            <a:r>
              <a:rPr lang="fr-FR" baseline="0" noProof="0" dirty="0" err="1" smtClean="0"/>
              <a:t>avns</a:t>
            </a:r>
            <a:r>
              <a:rPr lang="fr-FR" baseline="0" noProof="0" dirty="0" smtClean="0"/>
              <a:t> pas tous le don, mais, </a:t>
            </a:r>
            <a:r>
              <a:rPr lang="fr-FR" b="1" i="1" u="sng" baseline="0" noProof="0" dirty="0" smtClean="0"/>
              <a:t>ns </a:t>
            </a:r>
            <a:r>
              <a:rPr lang="fr-FR" b="1" i="1" u="sng" baseline="0" noProof="0" dirty="0" err="1" smtClean="0"/>
              <a:t>avns</a:t>
            </a:r>
            <a:r>
              <a:rPr lang="fr-FR" b="1" i="1" u="sng" baseline="0" noProof="0" dirty="0" smtClean="0"/>
              <a:t> </a:t>
            </a:r>
            <a:r>
              <a:rPr lang="fr-FR" b="1" i="1" u="sng" baseline="0" noProof="0" dirty="0" err="1" smtClean="0"/>
              <a:t>ts</a:t>
            </a:r>
            <a:r>
              <a:rPr lang="fr-FR" b="1" i="1" u="sng" baseline="0" noProof="0" dirty="0" smtClean="0"/>
              <a:t> reçu la grâce</a:t>
            </a:r>
            <a:r>
              <a:rPr lang="fr-FR" b="0" i="0" u="none" baseline="0" noProof="0" dirty="0" smtClean="0"/>
              <a:t> !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La foi en </a:t>
            </a:r>
            <a:r>
              <a:rPr lang="fr-FR" baseline="0" noProof="0" dirty="0" smtClean="0"/>
              <a:t>JC </a:t>
            </a:r>
            <a:r>
              <a:rPr lang="fr-FR" i="1" u="sng" baseline="0" noProof="0" dirty="0" smtClean="0"/>
              <a:t>conduit à l’</a:t>
            </a:r>
            <a:r>
              <a:rPr lang="fr-FR" i="1" u="sng" baseline="0" noProof="0" dirty="0" err="1" smtClean="0"/>
              <a:t>obéiss</a:t>
            </a:r>
            <a:endParaRPr lang="fr-FR" i="1" u="sn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60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   Avez-vous</a:t>
            </a:r>
            <a:r>
              <a:rPr lang="fr-FR" baseline="0" noProof="0" dirty="0" smtClean="0"/>
              <a:t> </a:t>
            </a:r>
            <a:r>
              <a:rPr lang="fr-FR" b="1" baseline="0" noProof="0" dirty="0" smtClean="0"/>
              <a:t>entendu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l’appel </a:t>
            </a:r>
            <a:r>
              <a:rPr lang="fr-FR" b="1" baseline="0" noProof="0" dirty="0" smtClean="0"/>
              <a:t>d’obéir </a:t>
            </a:r>
            <a:r>
              <a:rPr lang="fr-FR" b="1" baseline="0" noProof="0" dirty="0" smtClean="0"/>
              <a:t>au Seigneur J-C </a:t>
            </a:r>
            <a:r>
              <a:rPr lang="fr-FR" baseline="0" noProof="0" dirty="0" smtClean="0"/>
              <a:t>?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[lire] Devenir chrétien est </a:t>
            </a:r>
            <a:r>
              <a:rPr lang="fr-FR" i="1" u="sng" baseline="0" noProof="0" dirty="0" smtClean="0"/>
              <a:t>plus que de croire dans sa tête</a:t>
            </a:r>
            <a:r>
              <a:rPr lang="fr-FR" baseline="0" noProof="0" dirty="0" smtClean="0"/>
              <a:t>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Selon </a:t>
            </a:r>
            <a:r>
              <a:rPr lang="fr-FR" b="1" baseline="0" noProof="0" dirty="0" smtClean="0"/>
              <a:t>Jc2v19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‘les </a:t>
            </a:r>
            <a:r>
              <a:rPr lang="fr-FR" baseline="0" noProof="0" dirty="0" smtClean="0"/>
              <a:t>démons croient et </a:t>
            </a:r>
            <a:r>
              <a:rPr lang="fr-FR" baseline="0" noProof="0" dirty="0" smtClean="0"/>
              <a:t>tremblent’ </a:t>
            </a:r>
            <a:r>
              <a:rPr lang="fr-FR" baseline="0" noProof="0" dirty="0" smtClean="0"/>
              <a:t>mais, </a:t>
            </a:r>
            <a:r>
              <a:rPr lang="fr-FR" baseline="0" noProof="0" dirty="0" smtClean="0"/>
              <a:t>ils n’obéissent </a:t>
            </a:r>
            <a:r>
              <a:rPr lang="fr-FR" baseline="0" noProof="0" dirty="0" smtClean="0"/>
              <a:t>pas au Seigneur.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err="1" smtClean="0"/>
              <a:t>Lisns</a:t>
            </a:r>
            <a:r>
              <a:rPr lang="fr-FR" noProof="0" dirty="0" smtClean="0"/>
              <a:t> la Bbl </a:t>
            </a:r>
            <a:r>
              <a:rPr lang="fr-FR" noProof="0" dirty="0" err="1" smtClean="0"/>
              <a:t>avc</a:t>
            </a:r>
            <a:r>
              <a:rPr lang="fr-FR" noProof="0" dirty="0" smtClean="0"/>
              <a:t> </a:t>
            </a:r>
            <a:r>
              <a:rPr lang="fr-FR" noProof="0" dirty="0" err="1" smtClean="0"/>
              <a:t>ds</a:t>
            </a:r>
            <a:r>
              <a:rPr lang="fr-FR" noProof="0" dirty="0" smtClean="0"/>
              <a:t> yeux </a:t>
            </a:r>
            <a:r>
              <a:rPr lang="fr-FR" noProof="0" dirty="0" err="1" smtClean="0"/>
              <a:t>ovrte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7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anose="05000000000000000000" pitchFamily="2" charset="2"/>
              <a:buNone/>
            </a:pPr>
            <a:r>
              <a:rPr lang="fr-FR" dirty="0" smtClean="0"/>
              <a:t>Les 3</a:t>
            </a:r>
            <a:r>
              <a:rPr lang="fr-FR" baseline="0" dirty="0" smtClean="0"/>
              <a:t> ‘R’ du disciple sont: [lire]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Ns </a:t>
            </a:r>
            <a:r>
              <a:rPr lang="fr-FR" baseline="0" dirty="0" err="1" smtClean="0"/>
              <a:t>avns</a:t>
            </a:r>
            <a:r>
              <a:rPr lang="fr-FR" baseline="0" dirty="0" smtClean="0"/>
              <a:t> découvert le thème.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Ns voyons comment ça </a:t>
            </a:r>
            <a:r>
              <a:rPr lang="fr-FR" baseline="0" dirty="0" err="1" smtClean="0"/>
              <a:t>fonc</a:t>
            </a:r>
            <a:r>
              <a:rPr lang="fr-FR" baseline="0" dirty="0" smtClean="0"/>
              <a:t>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Ns </a:t>
            </a:r>
            <a:r>
              <a:rPr lang="fr-FR" baseline="0" dirty="0" err="1" smtClean="0"/>
              <a:t>voyns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l’Ev</a:t>
            </a:r>
            <a:r>
              <a:rPr lang="fr-FR" baseline="0" dirty="0" smtClean="0"/>
              <a:t> à </a:t>
            </a:r>
            <a:r>
              <a:rPr lang="fr-FR" baseline="0" dirty="0" err="1" smtClean="0"/>
              <a:t>travrs</a:t>
            </a:r>
            <a:r>
              <a:rPr lang="fr-FR" baseline="0" dirty="0" smtClean="0"/>
              <a:t> la Bible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Ns </a:t>
            </a:r>
            <a:r>
              <a:rPr lang="fr-FR" baseline="0" dirty="0" err="1" smtClean="0"/>
              <a:t>avns</a:t>
            </a:r>
            <a:r>
              <a:rPr lang="fr-FR" baseline="0" dirty="0" smtClean="0"/>
              <a:t> vu l’importance de J.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Ns savons pourquoi on croit.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Ns allons </a:t>
            </a:r>
            <a:r>
              <a:rPr lang="fr-FR" baseline="0" dirty="0" err="1" smtClean="0"/>
              <a:t>maintnt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cherchr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ds</a:t>
            </a:r>
            <a:r>
              <a:rPr lang="fr-FR" baseline="0" dirty="0" smtClean="0"/>
              <a:t> commandes du </a:t>
            </a:r>
            <a:r>
              <a:rPr lang="fr-FR" baseline="0" dirty="0" err="1" smtClean="0"/>
              <a:t>SJC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dns</a:t>
            </a:r>
            <a:r>
              <a:rPr lang="fr-FR" baseline="0" dirty="0" smtClean="0"/>
              <a:t> la Bible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i="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i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i="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i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i="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i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ontexte</a:t>
            </a:r>
            <a:endParaRPr lang="fr-FR" sz="4000" b="0" i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Découvrons le message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sz="5400" i="1" u="sng" dirty="0" smtClean="0">
                <a:latin typeface="Arial" pitchFamily="34" charset="0"/>
                <a:cs typeface="Arial" pitchFamily="34" charset="0"/>
              </a:rPr>
              <a:t>La lettre de Paul aux Romains</a:t>
            </a:r>
          </a:p>
          <a:p>
            <a:r>
              <a:rPr lang="fr-FR" sz="5400" b="1" dirty="0" smtClean="0">
                <a:latin typeface="Arial" pitchFamily="34" charset="0"/>
                <a:cs typeface="Arial" pitchFamily="34" charset="0"/>
              </a:rPr>
              <a:t>« Trois raisons de parler de la Bonne Nouvelle »</a:t>
            </a:r>
          </a:p>
          <a:p>
            <a:pPr algn="l"/>
            <a:r>
              <a:rPr lang="fr-FR" sz="52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1à8 sa </a:t>
            </a:r>
            <a:r>
              <a:rPr lang="fr-FR" sz="5200" b="1" i="1" u="sng" dirty="0" smtClean="0">
                <a:latin typeface="Arial" pitchFamily="34" charset="0"/>
                <a:cs typeface="Arial" pitchFamily="34" charset="0"/>
              </a:rPr>
              <a:t>révélation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au monde</a:t>
            </a:r>
          </a:p>
          <a:p>
            <a:pPr algn="l"/>
            <a:r>
              <a:rPr lang="fr-FR" sz="52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9à11 sa </a:t>
            </a:r>
            <a:r>
              <a:rPr lang="fr-FR" sz="5200" b="1" i="1" u="sng" dirty="0" smtClean="0">
                <a:latin typeface="Arial" pitchFamily="34" charset="0"/>
                <a:cs typeface="Arial" pitchFamily="34" charset="0"/>
              </a:rPr>
              <a:t>relation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avec Israël</a:t>
            </a:r>
          </a:p>
          <a:p>
            <a:pPr algn="l"/>
            <a:r>
              <a:rPr lang="fr-FR" sz="52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12à16 sa </a:t>
            </a:r>
            <a:r>
              <a:rPr lang="fr-FR" sz="5200" b="1" i="1" u="sng" dirty="0" smtClean="0">
                <a:latin typeface="Arial" pitchFamily="34" charset="0"/>
                <a:cs typeface="Arial" pitchFamily="34" charset="0"/>
              </a:rPr>
              <a:t>réalisation</a:t>
            </a:r>
            <a:r>
              <a:rPr lang="fr-FR" sz="5200" dirty="0" smtClean="0">
                <a:latin typeface="Arial" pitchFamily="34" charset="0"/>
                <a:cs typeface="Arial" pitchFamily="34" charset="0"/>
              </a:rPr>
              <a:t> en nous</a:t>
            </a:r>
            <a:r>
              <a:rPr lang="fr-FR" sz="45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Qui est le messager ?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Paul</a:t>
            </a:r>
            <a:r>
              <a:rPr lang="fr-FR" dirty="0">
                <a:latin typeface="Arial" pitchFamily="34" charset="0"/>
                <a:cs typeface="Arial" pitchFamily="34" charset="0"/>
              </a:rPr>
              <a:t>, serviteur de Jésus Christ, appelé à être apôtre, mis à part pour annoncer l'Évangile de Dieu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,… »  </a:t>
            </a:r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1v1</a:t>
            </a:r>
            <a:endParaRPr lang="fr-FR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Voudri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ez-vous 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faire ?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D’où venait son message ?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l'Évangile </a:t>
            </a:r>
            <a:r>
              <a:rPr lang="fr-FR" dirty="0">
                <a:latin typeface="Arial" pitchFamily="34" charset="0"/>
                <a:cs typeface="Arial" pitchFamily="34" charset="0"/>
              </a:rPr>
              <a:t>de Dieu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« …qui </a:t>
            </a:r>
            <a:r>
              <a:rPr lang="fr-FR" dirty="0">
                <a:latin typeface="Arial" pitchFamily="34" charset="0"/>
                <a:cs typeface="Arial" pitchFamily="34" charset="0"/>
              </a:rPr>
              <a:t>avait été promis auparavant de la part de Dieu par ses prophètes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dans les saintes Écritures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,… »</a:t>
            </a:r>
          </a:p>
          <a:p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Romains 1v2</a:t>
            </a:r>
            <a:endParaRPr lang="fr-FR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Evangile ꞊ Bonne Nouvelle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03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qui parle-t-il ?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…et </a:t>
            </a:r>
            <a:r>
              <a:rPr lang="fr-FR" dirty="0">
                <a:latin typeface="Arial" pitchFamily="34" charset="0"/>
                <a:cs typeface="Arial" pitchFamily="34" charset="0"/>
              </a:rPr>
              <a:t>qui concerne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son Fils</a:t>
            </a:r>
            <a:r>
              <a:rPr lang="fr-FR" dirty="0">
                <a:latin typeface="Arial" pitchFamily="34" charset="0"/>
                <a:cs typeface="Arial" pitchFamily="34" charset="0"/>
              </a:rPr>
              <a:t> (né de la postérité de David, selon la chair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,… »        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Romains 1v3</a:t>
            </a:r>
            <a:endParaRPr lang="fr-FR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Jésus est Dieu fait homme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449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Quelle preuve avons-nous ?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…et </a:t>
            </a:r>
            <a:r>
              <a:rPr lang="fr-FR" dirty="0">
                <a:latin typeface="Arial" pitchFamily="34" charset="0"/>
                <a:cs typeface="Arial" pitchFamily="34" charset="0"/>
              </a:rPr>
              <a:t>déclaré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Fils de Dieu</a:t>
            </a:r>
            <a:r>
              <a:rPr lang="fr-FR" dirty="0">
                <a:latin typeface="Arial" pitchFamily="34" charset="0"/>
                <a:cs typeface="Arial" pitchFamily="34" charset="0"/>
              </a:rPr>
              <a:t> avec puissance, selon l'Esprit de sainteté, par sa résurrection d'entre les morts), Jésus Christ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notre Seigneur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,… »   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Romains 1v4</a:t>
            </a:r>
            <a:endParaRPr lang="fr-FR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 est vivant pour toujours.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935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Peut-on le garder pour soi ?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…par </a:t>
            </a:r>
            <a:r>
              <a:rPr lang="fr-FR" dirty="0">
                <a:latin typeface="Arial" pitchFamily="34" charset="0"/>
                <a:cs typeface="Arial" pitchFamily="34" charset="0"/>
              </a:rPr>
              <a:t>qui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(Jésus) nous </a:t>
            </a:r>
            <a:r>
              <a:rPr lang="fr-FR" dirty="0">
                <a:latin typeface="Arial" pitchFamily="34" charset="0"/>
                <a:cs typeface="Arial" pitchFamily="34" charset="0"/>
              </a:rPr>
              <a:t>avons reçu la grâce et l'apostolat, pour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amener</a:t>
            </a:r>
            <a:r>
              <a:rPr lang="fr-FR" dirty="0">
                <a:latin typeface="Arial" pitchFamily="34" charset="0"/>
                <a:cs typeface="Arial" pitchFamily="34" charset="0"/>
              </a:rPr>
              <a:t> en son nom à l'obéissance de la foi tous les païens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,… »  </a:t>
            </a:r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1v5</a:t>
            </a:r>
            <a:endParaRPr lang="fr-FR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 l’a offert aux autres.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836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450302"/>
          </a:xfrm>
        </p:spPr>
        <p:txBody>
          <a:bodyPr>
            <a:noAutofit/>
          </a:bodyPr>
          <a:lstStyle/>
          <a:p>
            <a:r>
              <a:rPr lang="fr-FR" sz="4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Etes-vous appelés à l’obéissance </a:t>
            </a:r>
            <a:r>
              <a:rPr lang="fr-FR" sz="4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fr-FR" sz="4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Jésus-Christ ?</a:t>
            </a:r>
            <a:endParaRPr lang="fr-FR" sz="4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34563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l'obéissance</a:t>
            </a:r>
            <a:r>
              <a:rPr lang="fr-FR" dirty="0">
                <a:latin typeface="Arial" pitchFamily="34" charset="0"/>
                <a:cs typeface="Arial" pitchFamily="34" charset="0"/>
              </a:rPr>
              <a:t> de la foi tous 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païens, </a:t>
            </a:r>
            <a:r>
              <a:rPr lang="fr-FR" dirty="0">
                <a:latin typeface="Arial" pitchFamily="34" charset="0"/>
                <a:cs typeface="Arial" pitchFamily="34" charset="0"/>
              </a:rPr>
              <a:t>parmi </a:t>
            </a:r>
            <a:r>
              <a:rPr lang="fr-FR" dirty="0">
                <a:latin typeface="Arial" pitchFamily="34" charset="0"/>
                <a:cs typeface="Arial" pitchFamily="34" charset="0"/>
              </a:rPr>
              <a:t>lesquels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vous</a:t>
            </a:r>
            <a:r>
              <a:rPr lang="fr-FR" dirty="0">
                <a:latin typeface="Arial" pitchFamily="34" charset="0"/>
                <a:cs typeface="Arial" pitchFamily="34" charset="0"/>
              </a:rPr>
              <a:t> êtes aussi,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vous</a:t>
            </a:r>
            <a:r>
              <a:rPr lang="fr-FR" dirty="0">
                <a:latin typeface="Arial" pitchFamily="34" charset="0"/>
                <a:cs typeface="Arial" pitchFamily="34" charset="0"/>
              </a:rPr>
              <a:t> qui avez été appelés par Jésus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Christ. »  </a:t>
            </a:r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1v6</a:t>
            </a:r>
            <a:endParaRPr lang="fr-FR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Cherchons sa volonté cette semaine.</a:t>
            </a:r>
            <a:endParaRPr lang="fr-FR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20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Revoir, réagir et revenir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fr-FR" b="1" dirty="0" smtClean="0"/>
              <a:t>La lettre au Romains est l’Evangile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L’apôtre Paul l’explique en détail.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Il n’a pas inventé la Bonne Nouvelle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C’est tout au sujet du Fils de Dieu.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Nous y croyons car Jésus vit.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La foi en Jésus conduit à lui obéir. 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404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Wingdings</vt:lpstr>
      <vt:lpstr>Office Theme</vt:lpstr>
      <vt:lpstr>Approfondir la Bible dans son Contexte</vt:lpstr>
      <vt:lpstr>Qui est le messager ?</vt:lpstr>
      <vt:lpstr>D’où venait son message ?</vt:lpstr>
      <vt:lpstr>De qui parle-t-il ?</vt:lpstr>
      <vt:lpstr>Quelle preuve avons-nous ?</vt:lpstr>
      <vt:lpstr>Peut-on le garder pour soi ?</vt:lpstr>
      <vt:lpstr>Etes-vous appelés à l’obéissance à Jésus-Christ ?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90</cp:revision>
  <dcterms:created xsi:type="dcterms:W3CDTF">2010-11-10T08:57:02Z</dcterms:created>
  <dcterms:modified xsi:type="dcterms:W3CDTF">2015-05-13T05:52:06Z</dcterms:modified>
</cp:coreProperties>
</file>