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6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27000" autoAdjust="0"/>
  </p:normalViewPr>
  <p:slideViewPr>
    <p:cSldViewPr>
      <p:cViewPr varScale="1">
        <p:scale>
          <a:sx n="25" d="100"/>
          <a:sy n="25" d="100"/>
        </p:scale>
        <p:origin x="2676" y="18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07/11/2017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Bonjour</a:t>
            </a:r>
            <a:r>
              <a:rPr lang="fr-FR" baseline="0" noProof="0" dirty="0"/>
              <a:t> à tous !  </a:t>
            </a:r>
            <a:r>
              <a:rPr lang="fr-FR" b="1" baseline="0" noProof="0" dirty="0"/>
              <a:t>REPRENONS</a:t>
            </a:r>
            <a:r>
              <a:rPr lang="fr-FR" baseline="0" noProof="0" dirty="0"/>
              <a:t> des réflexions sur la pêche.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Tout au début de l’Evangile, J-C annonce son plan.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Il ne veut</a:t>
            </a:r>
            <a:r>
              <a:rPr lang="fr-FR" baseline="0" noProof="0" dirty="0"/>
              <a:t> pas seulement nous sauver du péché et de la mort.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Il veut qu’on ait </a:t>
            </a:r>
            <a:r>
              <a:rPr lang="fr-FR" b="1" baseline="0" noProof="0" dirty="0"/>
              <a:t>la</a:t>
            </a:r>
            <a:r>
              <a:rPr lang="fr-FR" baseline="0" noProof="0" dirty="0"/>
              <a:t> </a:t>
            </a:r>
            <a:r>
              <a:rPr lang="fr-FR" b="1" baseline="0" noProof="0" dirty="0"/>
              <a:t>JOIE</a:t>
            </a:r>
            <a:r>
              <a:rPr lang="fr-FR" baseline="0" noProof="0" dirty="0"/>
              <a:t> d’amener d’autres personnes à Lui.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i="1" u="sng" noProof="0" dirty="0"/>
              <a:t>Avant</a:t>
            </a:r>
            <a:r>
              <a:rPr lang="fr-FR" i="1" u="sng" baseline="0" noProof="0" dirty="0"/>
              <a:t> de prendre </a:t>
            </a:r>
            <a:r>
              <a:rPr lang="fr-FR" i="1" u="sng" baseline="0" noProof="0" dirty="0" err="1"/>
              <a:t>ds</a:t>
            </a:r>
            <a:r>
              <a:rPr lang="fr-FR" i="1" u="sng" baseline="0" noProof="0" dirty="0"/>
              <a:t> outils de pêche</a:t>
            </a:r>
            <a:r>
              <a:rPr lang="fr-FR" baseline="0" noProof="0" dirty="0"/>
              <a:t>, il faut </a:t>
            </a:r>
            <a:r>
              <a:rPr lang="fr-FR" b="0" baseline="0" noProof="0" dirty="0"/>
              <a:t>DEVENIR</a:t>
            </a:r>
            <a:r>
              <a:rPr lang="fr-FR" baseline="0" noProof="0" dirty="0"/>
              <a:t> pêcheur.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</a:t>
            </a:r>
            <a:r>
              <a:rPr lang="fr-FR" b="1" u="sng" baseline="0" noProof="0" dirty="0"/>
              <a:t>Mc1v17</a:t>
            </a:r>
            <a:r>
              <a:rPr lang="fr-FR" baseline="0" noProof="0" dirty="0"/>
              <a:t> est une promesse…si on s’approche de Lui et Le suit.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Ensuite, J-C nous montre </a:t>
            </a:r>
            <a:r>
              <a:rPr lang="fr-FR" b="1" baseline="0" noProof="0" dirty="0"/>
              <a:t>SES MÉTHODES </a:t>
            </a:r>
            <a:r>
              <a:rPr lang="fr-FR" baseline="0" noProof="0" dirty="0"/>
              <a:t>surprenantes.</a:t>
            </a:r>
          </a:p>
          <a:p>
            <a:pPr marL="0" indent="0">
              <a:buFont typeface="Wingdings" pitchFamily="2" charset="2"/>
              <a:buNone/>
            </a:pPr>
            <a:r>
              <a:rPr lang="fr-FR" b="1" u="none" baseline="0" noProof="0" dirty="0"/>
              <a:t>    </a:t>
            </a:r>
            <a:r>
              <a:rPr lang="fr-FR" b="1" u="sng" baseline="0" noProof="0" dirty="0"/>
              <a:t>Lc5v10</a:t>
            </a:r>
            <a:r>
              <a:rPr lang="fr-FR" baseline="0" noProof="0" dirty="0"/>
              <a:t> révèle 7 Méthodes: de l’assurance jusqu’au sacrifice.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Ceci ns montre aussi comment commencer, un pas difficile !</a:t>
            </a:r>
          </a:p>
          <a:p>
            <a:pPr marL="0" indent="0">
              <a:buFont typeface="Wingdings" pitchFamily="2" charset="2"/>
              <a:buNone/>
            </a:pPr>
            <a:r>
              <a:rPr lang="fr-FR" b="1" u="none" baseline="0" noProof="0" dirty="0"/>
              <a:t>    </a:t>
            </a:r>
            <a:r>
              <a:rPr lang="fr-FR" b="1" u="sng" baseline="0" noProof="0" dirty="0"/>
              <a:t>Luc10v1</a:t>
            </a:r>
            <a:r>
              <a:rPr lang="fr-FR" baseline="0" noProof="0" dirty="0"/>
              <a:t> révèle encre 7 Méthodes: de l’union jusqu’à la prière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Ceci nous montre comment continuer jusqu’à l’objectif.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Aujourd’hui on va voir comment </a:t>
            </a:r>
            <a:r>
              <a:rPr lang="fr-FR" b="0" baseline="0" noProof="0" dirty="0"/>
              <a:t>RESSERRER</a:t>
            </a:r>
            <a:r>
              <a:rPr lang="fr-FR" baseline="0" noProof="0" dirty="0"/>
              <a:t> le filet de pêche.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i="1" u="sng" baseline="0" noProof="0" dirty="0"/>
              <a:t>Lisons</a:t>
            </a:r>
            <a:r>
              <a:rPr lang="fr-FR" baseline="0" noProof="0" dirty="0"/>
              <a:t> le </a:t>
            </a:r>
            <a:r>
              <a:rPr lang="fr-FR" b="1" baseline="0" noProof="0" dirty="0"/>
              <a:t>CONTEXTE</a:t>
            </a:r>
            <a:r>
              <a:rPr lang="fr-FR" baseline="0" noProof="0" dirty="0"/>
              <a:t> de ce verset clef </a:t>
            </a:r>
            <a:r>
              <a:rPr lang="fr-FR" baseline="0" noProof="0"/>
              <a:t>dans </a:t>
            </a:r>
            <a:r>
              <a:rPr lang="fr-FR" b="1" u="sng" baseline="0" noProof="0"/>
              <a:t>Mt16v13à16</a:t>
            </a:r>
            <a:r>
              <a:rPr lang="fr-FR" b="0" u="none" baseline="0" noProof="0" dirty="0"/>
              <a:t>… [lire dans la Bible]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Il n’y a rien de plus </a:t>
            </a:r>
            <a:r>
              <a:rPr lang="fr-FR" b="1" noProof="0" dirty="0"/>
              <a:t>IMPORTANT </a:t>
            </a:r>
            <a:r>
              <a:rPr lang="fr-FR" noProof="0" dirty="0"/>
              <a:t>que de</a:t>
            </a:r>
            <a:r>
              <a:rPr lang="fr-FR" baseline="0" noProof="0" dirty="0"/>
              <a:t> </a:t>
            </a:r>
            <a:r>
              <a:rPr lang="fr-FR" b="0" baseline="0" noProof="0" dirty="0"/>
              <a:t>s’</a:t>
            </a:r>
            <a:r>
              <a:rPr lang="fr-FR" b="0" noProof="0" dirty="0"/>
              <a:t>examiner</a:t>
            </a:r>
            <a:r>
              <a:rPr lang="fr-FR" noProof="0" dirty="0"/>
              <a:t> pour voir si</a:t>
            </a:r>
            <a:r>
              <a:rPr lang="fr-FR" baseline="0" noProof="0" dirty="0"/>
              <a:t> on est sur le bon chemin.</a:t>
            </a:r>
          </a:p>
          <a:p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La Bible dit dans </a:t>
            </a:r>
            <a:r>
              <a:rPr lang="fr-FR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2Cor13v5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 « </a:t>
            </a:r>
            <a:r>
              <a:rPr lang="fr-FR" sz="1200" i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Examinez-vous vous mêmes, pour savoir si vous êtes dans la foi 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 éprouvez-vous vous-mêmes. »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Est-ce que votre foi est dans une confession ou en</a:t>
            </a:r>
            <a:r>
              <a:rPr lang="fr-FR" baseline="0" noProof="0" dirty="0"/>
              <a:t> Christ ?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/>
              <a:t>J’imagine que la question de Jésus a dû </a:t>
            </a:r>
            <a:r>
              <a:rPr lang="fr-FR" b="1" baseline="0" noProof="0" dirty="0"/>
              <a:t>SECOUÉ </a:t>
            </a:r>
            <a:r>
              <a:rPr lang="fr-FR" baseline="0" noProof="0" dirty="0"/>
              <a:t>Marthe.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[</a:t>
            </a:r>
            <a:r>
              <a:rPr lang="fr-FR" b="1" baseline="0" noProof="0" dirty="0"/>
              <a:t>lire écran</a:t>
            </a:r>
            <a:r>
              <a:rPr lang="fr-FR" baseline="0" noProof="0" dirty="0"/>
              <a:t>] « Si je crois ?  Mais, bien sûr, je crois ! »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Et pourtant, les actes de Marthe ne suivaient pas sa confession de foi</a:t>
            </a:r>
            <a:r>
              <a:rPr lang="fr-FR" baseline="0" noProof="0" dirty="0"/>
              <a:t> jusqu’à là.</a:t>
            </a:r>
            <a:endParaRPr lang="fr-FR" noProof="0" dirty="0"/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Nous</a:t>
            </a:r>
            <a:r>
              <a:rPr lang="fr-FR" baseline="0" noProof="0" dirty="0"/>
              <a:t> n’avons pas la réponse de Marthe, mais ses actes à la suite, selon </a:t>
            </a:r>
            <a:r>
              <a:rPr lang="fr-FR" b="1" baseline="0" noProof="0" dirty="0"/>
              <a:t>Jn12v2</a:t>
            </a:r>
            <a:r>
              <a:rPr lang="fr-FR" baseline="0" noProof="0" dirty="0"/>
              <a:t> montrent son attachement à Jésus.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/>
              <a:t>En ouvrant le sépulcre, Marthe et Marie montraient leur </a:t>
            </a:r>
            <a:r>
              <a:rPr lang="fr-FR" b="1" baseline="0" noProof="0" dirty="0"/>
              <a:t>CONFIANCE </a:t>
            </a:r>
            <a:r>
              <a:rPr lang="fr-FR" baseline="0" noProof="0" dirty="0"/>
              <a:t>en Jésus.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Plus tard, Marthe risquait probablement sa vie en servant Jésus selon </a:t>
            </a:r>
            <a:r>
              <a:rPr lang="fr-FR" b="1" baseline="0" noProof="0" dirty="0"/>
              <a:t>Jn12v9à10</a:t>
            </a:r>
            <a:r>
              <a:rPr lang="fr-FR" baseline="0" noProof="0" dirty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778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La question de foi dans un monde qui renie l’existence de Dieu est brulante dans le </a:t>
            </a:r>
            <a:r>
              <a:rPr lang="fr-FR" b="1" noProof="0" dirty="0"/>
              <a:t>21</a:t>
            </a:r>
            <a:r>
              <a:rPr lang="fr-FR" b="1" baseline="30000" noProof="0" dirty="0"/>
              <a:t>e</a:t>
            </a:r>
            <a:r>
              <a:rPr lang="fr-FR" b="1" noProof="0" dirty="0"/>
              <a:t> siècle </a:t>
            </a:r>
            <a:r>
              <a:rPr lang="fr-FR" noProof="0" dirty="0"/>
              <a:t>!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« </a:t>
            </a:r>
            <a:r>
              <a:rPr lang="fr-FR" b="1" noProof="0" dirty="0"/>
              <a:t>COMMENT </a:t>
            </a:r>
            <a:r>
              <a:rPr lang="fr-FR" noProof="0" dirty="0"/>
              <a:t>pouvez-vous croire en Dieu ? » demande l’auto-proclamé « intellectuel ».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/>
              <a:t>Voici</a:t>
            </a:r>
            <a:r>
              <a:rPr lang="fr-FR" baseline="0" noProof="0" dirty="0"/>
              <a:t> la question du Maître Pêcheur, </a:t>
            </a:r>
            <a:r>
              <a:rPr lang="fr-FR" b="1" baseline="0" noProof="0" dirty="0"/>
              <a:t>« la question qui tue »  </a:t>
            </a:r>
            <a:r>
              <a:rPr lang="fr-FR" baseline="0" noProof="0" dirty="0"/>
              <a:t>les arguments des athées. </a:t>
            </a:r>
            <a:r>
              <a:rPr lang="fr-FR" b="1" baseline="0" noProof="0"/>
              <a:t>[lire]</a:t>
            </a:r>
            <a:endParaRPr lang="fr-FR" baseline="0" noProof="0" dirty="0"/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</a:t>
            </a:r>
            <a:r>
              <a:rPr lang="fr-FR" i="1" u="sng" baseline="0" noProof="0" dirty="0"/>
              <a:t>La foi chrétienne n’est pas « un saut dans le noir », comme les autre religions du monde, qui refuse la raison et la science</a:t>
            </a:r>
            <a:r>
              <a:rPr lang="fr-FR" baseline="0" noProof="0" dirty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Comme Jésus dit dans ce verset, notre foi est </a:t>
            </a:r>
            <a:r>
              <a:rPr lang="fr-FR" b="1" baseline="0" noProof="0" dirty="0"/>
              <a:t>terre-à-terre</a:t>
            </a:r>
            <a:r>
              <a:rPr lang="fr-FR" baseline="0" noProof="0" dirty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Toute la création en est </a:t>
            </a:r>
            <a:r>
              <a:rPr lang="fr-FR" b="1" baseline="0" noProof="0" dirty="0"/>
              <a:t>témoin</a:t>
            </a:r>
            <a:r>
              <a:rPr lang="fr-FR" baseline="0" noProof="0" dirty="0"/>
              <a:t>, aussi bien que l’histoire et la raison saine de notre conscience.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Et</a:t>
            </a:r>
            <a:r>
              <a:rPr lang="fr-FR" baseline="0" noProof="0" dirty="0"/>
              <a:t> n</a:t>
            </a:r>
            <a:r>
              <a:rPr lang="fr-FR" noProof="0" dirty="0"/>
              <a:t>otre confiance</a:t>
            </a:r>
            <a:r>
              <a:rPr lang="fr-FR" baseline="0" noProof="0" dirty="0"/>
              <a:t> en Christ, est une </a:t>
            </a:r>
            <a:r>
              <a:rPr lang="fr-FR" b="1" baseline="0" noProof="0" dirty="0"/>
              <a:t>RELATION </a:t>
            </a:r>
            <a:r>
              <a:rPr lang="fr-FR" baseline="0" noProof="0" dirty="0"/>
              <a:t>personnelle, comme Jésus souligne à Nicodème dans ce verset.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/>
              <a:t>La réponse à cette question est simple !  La confiance, ou foi, que nous avons en Jésus-Christ vient de </a:t>
            </a:r>
            <a:r>
              <a:rPr lang="fr-FR" b="1" baseline="0" noProof="0" dirty="0"/>
              <a:t>l’ÉCOUTE </a:t>
            </a:r>
            <a:r>
              <a:rPr lang="fr-FR" b="0" baseline="0" noProof="0" dirty="0"/>
              <a:t>de</a:t>
            </a:r>
            <a:r>
              <a:rPr lang="fr-FR" baseline="0" noProof="0" dirty="0"/>
              <a:t> sa Parole comme Il dit ici à Nicodème.  C’est un </a:t>
            </a:r>
            <a:r>
              <a:rPr lang="fr-FR" b="1" baseline="0" noProof="0" dirty="0"/>
              <a:t>CHOIX </a:t>
            </a:r>
            <a:r>
              <a:rPr lang="fr-FR" baseline="0" noProof="0" dirty="0"/>
              <a:t>personnel et libre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547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fr-FR" b="1" dirty="0"/>
              <a:t>Revoyons</a:t>
            </a:r>
            <a:r>
              <a:rPr lang="fr-FR" dirty="0"/>
              <a:t> ce que la Bible enseigne au sujet des Pêcheurs</a:t>
            </a:r>
            <a:r>
              <a:rPr lang="fr-FR" baseline="0" dirty="0"/>
              <a:t> d’Hommes !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baseline="0" dirty="0"/>
              <a:t>    </a:t>
            </a:r>
            <a:r>
              <a:rPr lang="fr-FR" b="1" baseline="0" dirty="0"/>
              <a:t>Réagissons</a:t>
            </a:r>
            <a:r>
              <a:rPr lang="fr-FR" baseline="0" dirty="0"/>
              <a:t> cette semaines en mettant en pratique les Méthodes du Maître.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fr-FR" baseline="0" dirty="0"/>
              <a:t>    </a:t>
            </a:r>
            <a:r>
              <a:rPr lang="fr-FR" b="1" baseline="0" dirty="0"/>
              <a:t>Revenons</a:t>
            </a:r>
            <a:r>
              <a:rPr lang="fr-FR" baseline="0" dirty="0"/>
              <a:t> aux passages bibliques de Mc1v17, Lc5v10, Lc10v1 et maintenant Mt16v15 afin de laisser le Seigneur nous parler.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fr-FR" baseline="0" dirty="0"/>
              <a:t>[</a:t>
            </a:r>
            <a:r>
              <a:rPr lang="fr-FR" b="1" baseline="0" dirty="0"/>
              <a:t>lire</a:t>
            </a:r>
            <a:r>
              <a:rPr lang="fr-FR" baseline="0" dirty="0"/>
              <a:t> </a:t>
            </a:r>
            <a:r>
              <a:rPr lang="fr-FR" b="1" baseline="0" dirty="0"/>
              <a:t>écran</a:t>
            </a:r>
            <a:r>
              <a:rPr lang="fr-FR" baseline="0" dirty="0"/>
              <a:t>]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Le Seigneur Jésus-Christ </a:t>
            </a:r>
            <a:r>
              <a:rPr lang="fr-FR" b="1" noProof="0" dirty="0"/>
              <a:t>SERRE</a:t>
            </a:r>
            <a:r>
              <a:rPr lang="fr-FR" noProof="0" dirty="0"/>
              <a:t> son filet de pêche.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Après avoir</a:t>
            </a:r>
            <a:r>
              <a:rPr lang="fr-FR" baseline="0" noProof="0" dirty="0"/>
              <a:t> </a:t>
            </a:r>
            <a:r>
              <a:rPr lang="fr-FR" b="1" u="sng" baseline="0" noProof="0" dirty="0"/>
              <a:t>ENCERCLÉ</a:t>
            </a:r>
            <a:r>
              <a:rPr lang="fr-FR" baseline="0" noProof="0" dirty="0"/>
              <a:t> les poissons avec le filet de vérités qui est la révélation de ce qui Il est, Jésus-Christ </a:t>
            </a:r>
            <a:r>
              <a:rPr lang="fr-FR" b="0" baseline="0" noProof="0" dirty="0"/>
              <a:t>resserre son</a:t>
            </a:r>
            <a:r>
              <a:rPr lang="fr-FR" baseline="0" noProof="0" dirty="0"/>
              <a:t> filet par des questions</a:t>
            </a:r>
          </a:p>
          <a:p>
            <a:pPr marL="0" indent="0">
              <a:buFont typeface="Wingdings" pitchFamily="2" charset="2"/>
              <a:buNone/>
            </a:pPr>
            <a:r>
              <a:rPr lang="fr-FR" b="1" baseline="0" noProof="0" dirty="0"/>
              <a:t>    Une question demande toujours une réponse !</a:t>
            </a:r>
            <a:r>
              <a:rPr lang="fr-FR" b="0" baseline="0" noProof="0" dirty="0"/>
              <a:t> [lire écran]</a:t>
            </a:r>
          </a:p>
          <a:p>
            <a:pPr marL="0" indent="0">
              <a:buFont typeface="Wingdings" pitchFamily="2" charset="2"/>
              <a:buNone/>
            </a:pPr>
            <a:r>
              <a:rPr lang="fr-FR" b="0" baseline="0" noProof="0" dirty="0"/>
              <a:t>    C’est la</a:t>
            </a:r>
            <a:r>
              <a:rPr lang="fr-FR" baseline="0" noProof="0" dirty="0"/>
              <a:t> Méthode du Maître pour </a:t>
            </a:r>
            <a:r>
              <a:rPr lang="fr-FR" b="0" baseline="0" noProof="0" dirty="0"/>
              <a:t>retirer </a:t>
            </a:r>
            <a:r>
              <a:rPr lang="fr-FR" baseline="0" noProof="0" dirty="0"/>
              <a:t>le filet de pêche.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Il ne reste pas au stade du lancé du filet, mais il le </a:t>
            </a:r>
            <a:r>
              <a:rPr lang="fr-FR" b="1" u="sng" baseline="0" noProof="0" dirty="0"/>
              <a:t>RETIRE</a:t>
            </a:r>
            <a:r>
              <a:rPr lang="fr-FR" baseline="0" noProof="0" dirty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Le Maître nous montre que </a:t>
            </a:r>
            <a:r>
              <a:rPr lang="fr-FR" i="1" u="sng" baseline="0" noProof="0" dirty="0"/>
              <a:t>notre travail n’est pas terminé avec l’annonce de l’Evangile</a:t>
            </a:r>
            <a:r>
              <a:rPr lang="fr-FR" baseline="0" noProof="0" dirty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Il est important d’informer le monde de la Bonne Nouvelle, mais </a:t>
            </a:r>
            <a:r>
              <a:rPr lang="fr-FR" b="1" baseline="0" noProof="0" dirty="0"/>
              <a:t>il faut venir aux questions </a:t>
            </a:r>
            <a:r>
              <a:rPr lang="fr-FR" b="1" u="sng" baseline="0" noProof="0" dirty="0"/>
              <a:t>personnelles</a:t>
            </a:r>
            <a:r>
              <a:rPr lang="fr-FR" b="1" baseline="0" noProof="0" dirty="0"/>
              <a:t> </a:t>
            </a:r>
            <a:r>
              <a:rPr lang="fr-FR" baseline="0" noProof="0" dirty="0"/>
              <a:t>de son application.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Parmi les 12 hommes, il n’y en avait qu’un seul qui a répondu.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Cette Méthode du Maître ne force personne, mais les invite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b="1" noProof="0" dirty="0"/>
              <a:t>UNE</a:t>
            </a:r>
            <a:r>
              <a:rPr lang="fr-FR" noProof="0" dirty="0"/>
              <a:t> </a:t>
            </a:r>
            <a:r>
              <a:rPr lang="fr-FR" b="1" u="sng" noProof="0" dirty="0"/>
              <a:t>SEULE</a:t>
            </a:r>
            <a:r>
              <a:rPr lang="fr-FR" b="1" noProof="0" dirty="0"/>
              <a:t> PERSONNE</a:t>
            </a:r>
            <a:r>
              <a:rPr lang="fr-FR" b="1" baseline="0" noProof="0" dirty="0"/>
              <a:t> </a:t>
            </a:r>
            <a:r>
              <a:rPr lang="fr-FR" noProof="0" dirty="0"/>
              <a:t>à répondu</a:t>
            </a:r>
            <a:r>
              <a:rPr lang="fr-FR" baseline="0" noProof="0" dirty="0"/>
              <a:t> à la question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Simon </a:t>
            </a:r>
            <a:r>
              <a:rPr lang="fr-FR" b="1" baseline="0" noProof="0" dirty="0"/>
              <a:t>S’ENGAGE</a:t>
            </a:r>
            <a:r>
              <a:rPr lang="fr-FR" baseline="0" noProof="0" dirty="0"/>
              <a:t>, comme il a déjà accepté le changement de son nom, Pierre. [lire écran]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Comment ne pas </a:t>
            </a:r>
            <a:r>
              <a:rPr lang="fr-FR" b="1" noProof="0" dirty="0"/>
              <a:t>OBÉIR </a:t>
            </a:r>
            <a:r>
              <a:rPr lang="fr-FR" baseline="0" noProof="0" dirty="0"/>
              <a:t>à Jésus, comme Seigneur, suite à une telle profession ?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« Le Christ » veut dire « L’Oint », choisi par Son Père pour </a:t>
            </a:r>
            <a:r>
              <a:rPr lang="fr-FR" b="1" baseline="0" noProof="0" dirty="0"/>
              <a:t>RÉGNER </a:t>
            </a:r>
            <a:r>
              <a:rPr lang="fr-FR" baseline="0" noProof="0" dirty="0"/>
              <a:t>sur Israël (Lc23v2) et aussi sur toute la création (1Tim6v14à15).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« Le Fils du Dieu vivant » veut dire qu’il est </a:t>
            </a:r>
            <a:r>
              <a:rPr lang="fr-FR" b="1" baseline="0" noProof="0" dirty="0"/>
              <a:t>DIVIN</a:t>
            </a:r>
            <a:r>
              <a:rPr lang="fr-FR" b="0" baseline="0" noProof="0" dirty="0"/>
              <a:t>.</a:t>
            </a:r>
          </a:p>
          <a:p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  <a:r>
              <a:rPr lang="fr-F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Jn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5v18 dit : « À cause de cela, les Juifs cherchaient encore plus à le faire mourir, non seulement parce qu'il violait le sabbat, mais parce qu'il appelait Dieu son propre Père, se faisant lui-même </a:t>
            </a:r>
            <a:r>
              <a:rPr lang="fr-FR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ÉGAL À DIEU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»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La plupart des gens </a:t>
            </a:r>
            <a:r>
              <a:rPr lang="fr-FR" b="1" baseline="0" noProof="0" dirty="0"/>
              <a:t>S’ÉCHAPPE </a:t>
            </a:r>
            <a:r>
              <a:rPr lang="fr-FR" b="0" baseline="0" noProof="0" dirty="0"/>
              <a:t>a</a:t>
            </a:r>
            <a:r>
              <a:rPr lang="fr-FR" baseline="0" noProof="0" dirty="0"/>
              <a:t>u filet, préférant ne pas être pris par la vérité que Jésus révèle.</a:t>
            </a:r>
            <a:endParaRPr lang="fr-F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90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L’art de la pêche</a:t>
            </a:r>
            <a:r>
              <a:rPr lang="fr-FR" baseline="0" noProof="0" dirty="0"/>
              <a:t> est en mesuré de son succès.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</a:t>
            </a:r>
            <a:r>
              <a:rPr lang="fr-FR" i="1" u="sng" noProof="0" dirty="0"/>
              <a:t>Le Maître n’a pas retiré le filet trop vite</a:t>
            </a:r>
            <a:r>
              <a:rPr lang="fr-FR" noProof="0" dirty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Regardons le CONTEXTE de la question personnelle à laquelle Pierre a bien répondue. [lire écran]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Voici une première question qui n’engage personne !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Il y a deux choses que je remarque dans les questions de J-C :  Il ne pose </a:t>
            </a:r>
            <a:r>
              <a:rPr lang="fr-FR" b="1" noProof="0" dirty="0"/>
              <a:t>RAREMENT </a:t>
            </a:r>
            <a:r>
              <a:rPr lang="fr-FR" noProof="0" dirty="0"/>
              <a:t>une question avec une réponse oui ou non…</a:t>
            </a:r>
            <a:r>
              <a:rPr lang="fr-FR" baseline="0" noProof="0" dirty="0"/>
              <a:t> ET Il formule ses questions </a:t>
            </a:r>
            <a:r>
              <a:rPr lang="fr-FR" b="1" baseline="0" noProof="0" dirty="0"/>
              <a:t>AFIN </a:t>
            </a:r>
            <a:r>
              <a:rPr lang="fr-FR" baseline="0" noProof="0" dirty="0"/>
              <a:t>qu’on parle de ce qu’Il veut en parler !  Jésus dirigent la conversation à table.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Jésus voulait aborder le sujet de sa personne.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Il a fait réfléchir </a:t>
            </a:r>
            <a:r>
              <a:rPr lang="fr-FR" u="sng" baseline="0" noProof="0" dirty="0"/>
              <a:t>tous</a:t>
            </a:r>
            <a:r>
              <a:rPr lang="fr-FR" baseline="0" noProof="0" dirty="0"/>
              <a:t> ses disciple s/ cette question importante.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/>
              <a:t>Ainsi, Jésus</a:t>
            </a:r>
            <a:r>
              <a:rPr lang="fr-FR" b="1" noProof="0" dirty="0"/>
              <a:t> RESSERRE LE FILET</a:t>
            </a:r>
            <a:r>
              <a:rPr lang="fr-FR" b="0" noProof="0" dirty="0"/>
              <a:t> avec</a:t>
            </a:r>
            <a:r>
              <a:rPr lang="fr-FR" b="0" baseline="0" noProof="0" dirty="0"/>
              <a:t> une question facile</a:t>
            </a:r>
            <a:r>
              <a:rPr lang="fr-FR" b="1" baseline="0" noProof="0" dirty="0"/>
              <a:t> </a:t>
            </a:r>
            <a:r>
              <a:rPr lang="fr-FR" b="1" noProof="0" dirty="0"/>
              <a:t>AVANT DE LE RETIRER</a:t>
            </a:r>
            <a:r>
              <a:rPr lang="fr-FR" b="1" baseline="0" noProof="0" dirty="0"/>
              <a:t> </a:t>
            </a:r>
            <a:r>
              <a:rPr lang="fr-FR" baseline="0" noProof="0" dirty="0"/>
              <a:t>avec une question personnelle et engageante.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Ils ont </a:t>
            </a:r>
            <a:r>
              <a:rPr lang="fr-FR" b="1" baseline="0" noProof="0" dirty="0"/>
              <a:t>TOUS </a:t>
            </a:r>
            <a:r>
              <a:rPr lang="fr-FR" baseline="0" noProof="0" dirty="0"/>
              <a:t>répondu à cette première question.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450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Dans les Evangiles il y a beaucoup de questions.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La</a:t>
            </a:r>
            <a:r>
              <a:rPr lang="fr-FR" baseline="0" noProof="0" dirty="0"/>
              <a:t> plupart de ces questions sont posées par Jésus. [</a:t>
            </a:r>
            <a:r>
              <a:rPr lang="fr-FR" b="1" baseline="0" noProof="0" dirty="0"/>
              <a:t>imprimé</a:t>
            </a:r>
            <a:r>
              <a:rPr lang="fr-FR" baseline="0" noProof="0" dirty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Cela nous montre </a:t>
            </a:r>
            <a:r>
              <a:rPr lang="fr-FR" baseline="0" noProof="0" dirty="0" err="1"/>
              <a:t>ds</a:t>
            </a:r>
            <a:r>
              <a:rPr lang="fr-FR" baseline="0" noProof="0" dirty="0"/>
              <a:t> </a:t>
            </a:r>
            <a:r>
              <a:rPr lang="fr-FR" b="1" baseline="0" noProof="0" dirty="0"/>
              <a:t>PISTES </a:t>
            </a:r>
            <a:r>
              <a:rPr lang="fr-FR" baseline="0" noProof="0" dirty="0"/>
              <a:t>pour resserrer le filet de pêche.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Toutes les questions de Jésus sont bonnes à poser, mais</a:t>
            </a:r>
            <a:r>
              <a:rPr lang="fr-FR" baseline="0" noProof="0" dirty="0"/>
              <a:t> des </a:t>
            </a:r>
            <a:r>
              <a:rPr lang="fr-FR" i="1" u="sng" baseline="0" noProof="0" dirty="0"/>
              <a:t>occasions se présentent </a:t>
            </a:r>
            <a:r>
              <a:rPr lang="fr-FR" baseline="0" noProof="0" dirty="0"/>
              <a:t>plus </a:t>
            </a:r>
            <a:r>
              <a:rPr lang="fr-FR" b="1" baseline="0" noProof="0" dirty="0"/>
              <a:t>PROPICES </a:t>
            </a:r>
            <a:r>
              <a:rPr lang="fr-FR" baseline="0" noProof="0" dirty="0"/>
              <a:t>que d’autres.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C’est pour cela que j’ai classé 276 questions… pour vous aider à les poser quand la bonne occasion est venue.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/>
              <a:t>La </a:t>
            </a:r>
            <a:r>
              <a:rPr lang="fr-FR" b="1" baseline="0" noProof="0" dirty="0"/>
              <a:t>VÉRITÉ </a:t>
            </a:r>
            <a:r>
              <a:rPr lang="fr-FR" baseline="0" noProof="0" dirty="0"/>
              <a:t>que notre vie peut disparaître dans un clin d’œil est importante. [lire </a:t>
            </a:r>
            <a:r>
              <a:rPr lang="fr-FR" b="1" baseline="0" noProof="0" dirty="0"/>
              <a:t>écran</a:t>
            </a:r>
            <a:r>
              <a:rPr lang="fr-FR" baseline="0" noProof="0" dirty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Nous vivons dans une société de </a:t>
            </a:r>
            <a:r>
              <a:rPr lang="fr-FR" b="1" baseline="0" noProof="0" dirty="0"/>
              <a:t>MATÉRIALISME</a:t>
            </a:r>
            <a:r>
              <a:rPr lang="fr-FR" baseline="0" noProof="0" dirty="0"/>
              <a:t>, croyant que les biens apportent le bonheur &amp; que c’est tout ce qu’il y a.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Jésus pose une</a:t>
            </a:r>
            <a:r>
              <a:rPr lang="fr-FR" baseline="0" noProof="0" dirty="0"/>
              <a:t> bonne</a:t>
            </a:r>
            <a:r>
              <a:rPr lang="fr-FR" noProof="0" dirty="0"/>
              <a:t> question sur la </a:t>
            </a:r>
            <a:r>
              <a:rPr lang="fr-FR" b="1" noProof="0" dirty="0"/>
              <a:t>FOLIE </a:t>
            </a:r>
            <a:r>
              <a:rPr lang="fr-FR" noProof="0" dirty="0"/>
              <a:t>de cette</a:t>
            </a:r>
            <a:r>
              <a:rPr lang="fr-FR" baseline="0" noProof="0" dirty="0"/>
              <a:t> idée.</a:t>
            </a:r>
            <a:endParaRPr lang="fr-FR" noProof="0" dirty="0"/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</a:t>
            </a:r>
            <a:r>
              <a:rPr lang="fr-FR" b="1" noProof="0" dirty="0"/>
              <a:t>L’INFLATION </a:t>
            </a:r>
            <a:r>
              <a:rPr lang="fr-FR" noProof="0" dirty="0"/>
              <a:t>fera</a:t>
            </a:r>
            <a:r>
              <a:rPr lang="fr-FR" baseline="0" noProof="0" dirty="0"/>
              <a:t> disparaître toutes nos économies laissées pour nos enfants comme elle a fait pour notre génération.</a:t>
            </a:r>
            <a:endParaRPr lang="fr-FR" noProof="0" dirty="0"/>
          </a:p>
          <a:p>
            <a:pPr marL="0" indent="-171450">
              <a:buFont typeface="Wingdings" pitchFamily="2" charset="2"/>
              <a:buChar char="Ø"/>
            </a:pPr>
            <a:r>
              <a:rPr lang="fr-FR" b="1" noProof="0" dirty="0"/>
              <a:t>Lisons</a:t>
            </a:r>
            <a:r>
              <a:rPr lang="fr-FR" baseline="0" noProof="0" dirty="0"/>
              <a:t> l’histoire du </a:t>
            </a:r>
            <a:r>
              <a:rPr lang="fr-FR" baseline="0" noProof="0" dirty="0" err="1"/>
              <a:t>cntexte</a:t>
            </a:r>
            <a:r>
              <a:rPr lang="fr-FR" baseline="0" noProof="0" dirty="0"/>
              <a:t> de </a:t>
            </a:r>
            <a:r>
              <a:rPr lang="fr-FR" baseline="0" noProof="0" dirty="0" err="1"/>
              <a:t>ctte</a:t>
            </a:r>
            <a:r>
              <a:rPr lang="fr-FR" baseline="0" noProof="0" dirty="0"/>
              <a:t> question </a:t>
            </a:r>
            <a:r>
              <a:rPr lang="fr-FR" baseline="0" noProof="0" dirty="0" err="1"/>
              <a:t>dns</a:t>
            </a:r>
            <a:r>
              <a:rPr lang="fr-FR" baseline="0" noProof="0" dirty="0"/>
              <a:t> Lc12v12à21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  Amos 4v12 dit : « </a:t>
            </a:r>
            <a:r>
              <a:rPr lang="fr-FR" b="1" baseline="0" noProof="0" dirty="0"/>
              <a:t>Prépare-toi</a:t>
            </a:r>
            <a:r>
              <a:rPr lang="fr-FR" baseline="0" noProof="0" dirty="0"/>
              <a:t> à la rencontre de ton Dieu. »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489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Les </a:t>
            </a:r>
            <a:r>
              <a:rPr lang="fr-FR" noProof="0" dirty="0" err="1"/>
              <a:t>quest</a:t>
            </a:r>
            <a:r>
              <a:rPr lang="fr-FR" noProof="0" dirty="0"/>
              <a:t> de JC serrent</a:t>
            </a:r>
            <a:r>
              <a:rPr lang="fr-FR" baseline="0" noProof="0" dirty="0"/>
              <a:t> le filet parce qu’elle </a:t>
            </a:r>
            <a:r>
              <a:rPr lang="fr-FR" b="1" baseline="0" noProof="0" dirty="0"/>
              <a:t>SONDENT</a:t>
            </a:r>
            <a:r>
              <a:rPr lang="fr-FR" baseline="0" noProof="0" dirty="0"/>
              <a:t> le cœur.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Je vous rappel que Jésus pose rarement une question qui attend une simple réponse oui ou non !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</a:t>
            </a:r>
            <a:r>
              <a:rPr lang="fr-FR" i="1" u="sng" baseline="0" noProof="0" dirty="0"/>
              <a:t>C’est des questions de </a:t>
            </a:r>
            <a:r>
              <a:rPr lang="fr-FR" b="1" i="1" u="sng" baseline="0" noProof="0" dirty="0"/>
              <a:t>RÉFLEXION </a:t>
            </a:r>
            <a:r>
              <a:rPr lang="fr-FR" i="1" u="sng" baseline="0" noProof="0" dirty="0"/>
              <a:t>qu’il faut poser</a:t>
            </a:r>
            <a:r>
              <a:rPr lang="fr-FR" baseline="0" noProof="0" dirty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Le Maître ne demande pas </a:t>
            </a:r>
            <a:r>
              <a:rPr lang="fr-FR" b="1" u="none" baseline="0" noProof="0" dirty="0"/>
              <a:t>SI </a:t>
            </a:r>
            <a:r>
              <a:rPr lang="fr-FR" baseline="0" noProof="0" dirty="0"/>
              <a:t>cette génération cherche un signe, mais </a:t>
            </a:r>
            <a:r>
              <a:rPr lang="fr-FR" b="1" baseline="0" noProof="0" dirty="0"/>
              <a:t>POURQUOI</a:t>
            </a:r>
            <a:r>
              <a:rPr lang="fr-FR" b="0" baseline="0" noProof="0" dirty="0"/>
              <a:t> ; </a:t>
            </a:r>
            <a:r>
              <a:rPr lang="fr-FR" baseline="0" noProof="0" dirty="0"/>
              <a:t> quelles sont ses motives ? [</a:t>
            </a:r>
            <a:r>
              <a:rPr lang="fr-FR" b="1" baseline="0" noProof="0" dirty="0"/>
              <a:t>écran</a:t>
            </a:r>
            <a:r>
              <a:rPr lang="fr-FR" baseline="0" noProof="0" dirty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Si quelqu’un ne veut pas avoir confiance en Jésus jusqu’à ce qu’il voit un miracle, ce n’est pas la foi.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Par contre ceux qui ont confiance en Jésus auront toute </a:t>
            </a:r>
            <a:r>
              <a:rPr lang="fr-FR" b="1" baseline="0" noProof="0" dirty="0"/>
              <a:t>RAISON </a:t>
            </a:r>
            <a:r>
              <a:rPr lang="fr-FR" baseline="0" noProof="0" dirty="0"/>
              <a:t>d’y croire parce ce que les preuves sont déjà là.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/>
              <a:t>Dans le passage parallèle de </a:t>
            </a:r>
            <a:r>
              <a:rPr lang="fr-FR" b="1" baseline="0" noProof="0" dirty="0"/>
              <a:t>Mt15v4</a:t>
            </a:r>
            <a:r>
              <a:rPr lang="fr-FR" baseline="0" noProof="0" dirty="0"/>
              <a:t> Jésus rajoute :  « 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Une génération méchante et adultère demande un miracle ;  il ne lui sera donné d'autre miracle que celui de Jonas. »</a:t>
            </a:r>
            <a:r>
              <a:rPr lang="fr-FR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Il avait déjà dit dans </a:t>
            </a:r>
            <a:r>
              <a:rPr lang="fr-FR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Mt12v40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« De même que Jonas fut trois jours et trois nuits dans le ventre d'un grand poisson, de même le Fils de l'homme </a:t>
            </a:r>
            <a:r>
              <a:rPr lang="fr-FR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sera </a:t>
            </a:r>
            <a:r>
              <a:rPr lang="fr-F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trois jours et trois nuits dans le sein de la terre.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</a:t>
            </a:r>
            <a:endParaRPr lang="fr-F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5392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Les questions de </a:t>
            </a:r>
            <a:r>
              <a:rPr lang="fr-FR" b="1" noProof="0" dirty="0"/>
              <a:t>CONFIANCE </a:t>
            </a:r>
            <a:r>
              <a:rPr lang="fr-FR" noProof="0" dirty="0"/>
              <a:t>sont fréquentes dans</a:t>
            </a:r>
            <a:r>
              <a:rPr lang="fr-FR" baseline="0" noProof="0" dirty="0"/>
              <a:t> la Bible.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</a:t>
            </a:r>
            <a:r>
              <a:rPr lang="fr-FR" i="1" u="sng" baseline="0" noProof="0" dirty="0"/>
              <a:t>La différence entre croire qqch et croire </a:t>
            </a:r>
            <a:r>
              <a:rPr lang="fr-FR" i="1" u="sng" baseline="0" noProof="0" dirty="0" err="1"/>
              <a:t>qqun</a:t>
            </a:r>
            <a:r>
              <a:rPr lang="fr-FR" i="1" u="sng" baseline="0" noProof="0" dirty="0"/>
              <a:t> est importante</a:t>
            </a:r>
            <a:r>
              <a:rPr lang="fr-FR" baseline="0" noProof="0" dirty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Dans une seule question Jésus nous montre les deux. [</a:t>
            </a:r>
            <a:r>
              <a:rPr lang="fr-FR" b="1" baseline="0" noProof="0" dirty="0"/>
              <a:t>lire</a:t>
            </a:r>
            <a:r>
              <a:rPr lang="fr-FR" baseline="0" noProof="0" dirty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Le Maître Pêcheur est à l’œuvre !  Il</a:t>
            </a:r>
            <a:r>
              <a:rPr lang="fr-FR" baseline="0" noProof="0" dirty="0"/>
              <a:t> </a:t>
            </a:r>
            <a:r>
              <a:rPr lang="fr-FR" b="1" baseline="0" noProof="0" dirty="0"/>
              <a:t>COMMENCE </a:t>
            </a:r>
            <a:r>
              <a:rPr lang="fr-FR" baseline="0" noProof="0" dirty="0"/>
              <a:t>avec une annonce d’une vérité et puis resserre le filet avec une question.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Jésus ne demande pas si elle croit en Lui, mais si elle croit la vérité qu’Il annonce.  C’est </a:t>
            </a:r>
            <a:r>
              <a:rPr lang="fr-FR" b="1" baseline="0" noProof="0" dirty="0"/>
              <a:t>UN PAS </a:t>
            </a:r>
            <a:r>
              <a:rPr lang="fr-FR" baseline="0" noProof="0" dirty="0"/>
              <a:t>dans la bonne direction.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Quand nous serrons le filet, il ne faut </a:t>
            </a:r>
            <a:r>
              <a:rPr lang="fr-FR" i="1" u="sng" baseline="0" noProof="0" dirty="0"/>
              <a:t>pas aller trop vite</a:t>
            </a:r>
            <a:r>
              <a:rPr lang="fr-FR" baseline="0" noProof="0" dirty="0"/>
              <a:t>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Rappelons-ns que le Maître veut qu’on prenne les hommes </a:t>
            </a:r>
            <a:r>
              <a:rPr lang="fr-FR" b="1" baseline="0" noProof="0" dirty="0"/>
              <a:t>VIVANT</a:t>
            </a:r>
            <a:r>
              <a:rPr lang="fr-FR" baseline="0" noProof="0" dirty="0"/>
              <a:t>, bien conscient de leur décision de se laisser prendre.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noProof="0" dirty="0"/>
              <a:t>L’Evangile est la </a:t>
            </a:r>
            <a:r>
              <a:rPr lang="fr-FR" b="1" noProof="0" dirty="0"/>
              <a:t>BONNE</a:t>
            </a:r>
            <a:r>
              <a:rPr lang="fr-FR" b="1" baseline="0" noProof="0" dirty="0"/>
              <a:t> NOUVELLE </a:t>
            </a:r>
            <a:r>
              <a:rPr lang="fr-FR" noProof="0" dirty="0"/>
              <a:t>que Christ est mort pour nos péché ET qu’Il a</a:t>
            </a:r>
            <a:r>
              <a:rPr lang="fr-FR" baseline="0" noProof="0" dirty="0"/>
              <a:t> été enterré trois jours ET qu’Il est ressuscité.  Il annonce </a:t>
            </a:r>
            <a:r>
              <a:rPr lang="fr-FR" b="1" baseline="0" noProof="0" dirty="0"/>
              <a:t>ICI </a:t>
            </a:r>
            <a:r>
              <a:rPr lang="fr-FR" baseline="0" noProof="0" dirty="0"/>
              <a:t>qu’Il ressuscitera celui qui croit en Lui.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Il n’a </a:t>
            </a:r>
            <a:r>
              <a:rPr lang="fr-FR" b="1" baseline="0" noProof="0" dirty="0"/>
              <a:t>PAS DIT </a:t>
            </a:r>
            <a:r>
              <a:rPr lang="fr-FR" baseline="0" noProof="0" dirty="0"/>
              <a:t>qu’Il ressuscitera celui qui croit cette vérité !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Mais, c’est un pas dans la bonne direction, car vous savez </a:t>
            </a:r>
            <a:r>
              <a:rPr lang="fr-FR" b="1" baseline="0" noProof="0" dirty="0"/>
              <a:t>EN QUI </a:t>
            </a:r>
            <a:r>
              <a:rPr lang="fr-FR" baseline="0" noProof="0" dirty="0"/>
              <a:t>il faut mettre votre confiance pour être sauvé de la mort.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61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Selon v24 </a:t>
            </a:r>
            <a:r>
              <a:rPr lang="fr-FR" b="1" noProof="0" dirty="0"/>
              <a:t>MARTHE CROIT </a:t>
            </a:r>
            <a:r>
              <a:rPr lang="fr-FR" noProof="0" dirty="0"/>
              <a:t>qu’il y aura une résurrection un jr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Mais, elle vient de voir son frère mourir</a:t>
            </a:r>
            <a:r>
              <a:rPr lang="fr-FR" baseline="0" noProof="0" dirty="0"/>
              <a:t> 4 jours auparavant.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Il est </a:t>
            </a:r>
            <a:r>
              <a:rPr lang="fr-FR" b="1" noProof="0" dirty="0"/>
              <a:t>FACILE DE DIRE </a:t>
            </a:r>
            <a:r>
              <a:rPr lang="fr-FR" noProof="0" dirty="0"/>
              <a:t>qu’on croit le</a:t>
            </a:r>
            <a:r>
              <a:rPr lang="fr-FR" baseline="0" noProof="0" dirty="0"/>
              <a:t> message de l’Evangile, mais quand toutes les nouvelles sont mauvaises aujourd’hui, </a:t>
            </a:r>
            <a:r>
              <a:rPr lang="fr-FR" i="1" u="sng" baseline="0" noProof="0" dirty="0"/>
              <a:t>il nous faut plus qu’une confession de foi, une doctrine à croire </a:t>
            </a:r>
            <a:r>
              <a:rPr lang="fr-FR" baseline="0" noProof="0" dirty="0"/>
              <a:t>!</a:t>
            </a:r>
          </a:p>
          <a:p>
            <a:pPr marL="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fr-FR" baseline="0" noProof="0" dirty="0"/>
              <a:t>Sa réponse est positive, mais </a:t>
            </a:r>
            <a:r>
              <a:rPr lang="fr-FR" b="1" baseline="0" noProof="0" dirty="0"/>
              <a:t>TIMIDE</a:t>
            </a:r>
            <a:r>
              <a:rPr lang="fr-FR" baseline="0" noProof="0" dirty="0"/>
              <a:t>.  Elle n’a pas répété ce que Jésus vient de dire, juste les vérités qu’elle croit à son sujet. [</a:t>
            </a:r>
            <a:r>
              <a:rPr lang="fr-FR" b="1" baseline="0" noProof="0" dirty="0"/>
              <a:t>lire</a:t>
            </a:r>
            <a:r>
              <a:rPr lang="fr-FR" baseline="0" noProof="0" dirty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Sa confession de foi est aussi </a:t>
            </a:r>
            <a:r>
              <a:rPr lang="fr-FR" b="1" baseline="0" noProof="0" dirty="0"/>
              <a:t>SOLIDE </a:t>
            </a:r>
            <a:r>
              <a:rPr lang="fr-FR" baseline="0" noProof="0" dirty="0"/>
              <a:t>que celle de Pierre, mais comme Pierre, elle n’a pas encore confiance totale en J-C.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La croyance, même dans la vérité, ne tient pas route dans l’adversité, comme Pierre peut en témoigner. 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Peut-être sa confiance a pris un coup avec la mort de son frère.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Dans le prochain v28 nous apprenons qu’elle est rentrée chez elle </a:t>
            </a:r>
            <a:r>
              <a:rPr lang="fr-FR" b="1" u="sng" baseline="0" noProof="0" dirty="0"/>
              <a:t>sans Jésus</a:t>
            </a:r>
            <a:r>
              <a:rPr lang="fr-FR" baseline="0" noProof="0" dirty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baseline="0" noProof="0" dirty="0"/>
              <a:t>Ne faites pas la même erreur aujourd’hui !</a:t>
            </a:r>
          </a:p>
          <a:p>
            <a:pPr marL="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187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fr-FR" noProof="0" dirty="0"/>
              <a:t>Le Maître Pêcheur voit le besoin de Marthe.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Il va jusqu’au tombeau de son frère,</a:t>
            </a:r>
            <a:r>
              <a:rPr lang="fr-FR" baseline="0" noProof="0" dirty="0"/>
              <a:t> avec Marie sa sœur.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/>
              <a:t>Marthe dévoile son</a:t>
            </a:r>
            <a:r>
              <a:rPr lang="fr-FR" baseline="0" noProof="0" dirty="0"/>
              <a:t> </a:t>
            </a:r>
            <a:r>
              <a:rPr lang="fr-FR" b="1" baseline="0" noProof="0" dirty="0"/>
              <a:t>MANQUE </a:t>
            </a:r>
            <a:r>
              <a:rPr lang="fr-FR" baseline="0" noProof="0" dirty="0"/>
              <a:t>de foi en reprenant Jésus [</a:t>
            </a:r>
            <a:r>
              <a:rPr lang="fr-FR" b="0" baseline="0" noProof="0" dirty="0"/>
              <a:t>lire</a:t>
            </a:r>
            <a:r>
              <a:rPr lang="fr-FR" baseline="0" noProof="0" dirty="0"/>
              <a:t>]</a:t>
            </a:r>
          </a:p>
          <a:p>
            <a:pPr marL="0" indent="0">
              <a:buFont typeface="Wingdings" pitchFamily="2" charset="2"/>
              <a:buNone/>
            </a:pPr>
            <a:r>
              <a:rPr lang="fr-FR" noProof="0" dirty="0"/>
              <a:t>    Elle l’appel « Seigneur » avec sa tête, mais son cœur n’a pas confiance</a:t>
            </a:r>
            <a:r>
              <a:rPr lang="fr-FR" baseline="0" noProof="0" dirty="0"/>
              <a:t> totale en Lui.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Combien il est </a:t>
            </a:r>
            <a:r>
              <a:rPr lang="fr-FR" b="1" baseline="0" noProof="0" dirty="0"/>
              <a:t>FACILE </a:t>
            </a:r>
            <a:r>
              <a:rPr lang="fr-FR" baseline="0" noProof="0" dirty="0"/>
              <a:t>de faire une confession de foi sans pouvoir tout confier au Seigneur !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De vouloir </a:t>
            </a:r>
            <a:r>
              <a:rPr lang="fr-FR" b="0" baseline="0" noProof="0" dirty="0"/>
              <a:t>reprendre le contrôle </a:t>
            </a:r>
            <a:r>
              <a:rPr lang="fr-FR" baseline="0" noProof="0" dirty="0"/>
              <a:t>de notre vie, se débrouiller, ou de simplement prendre une décision sans la remettre à Christ… sont tous des </a:t>
            </a:r>
            <a:r>
              <a:rPr lang="fr-FR" b="1" baseline="0" noProof="0" dirty="0"/>
              <a:t>SIGNES </a:t>
            </a:r>
            <a:r>
              <a:rPr lang="fr-FR" baseline="0" noProof="0" dirty="0"/>
              <a:t>que nous n’avons pas confiance en Lui.</a:t>
            </a:r>
          </a:p>
          <a:p>
            <a:pPr marL="0" indent="-171450">
              <a:buFont typeface="Wingdings" pitchFamily="2" charset="2"/>
              <a:buChar char="Ø"/>
            </a:pPr>
            <a:r>
              <a:rPr lang="fr-FR" baseline="0" noProof="0" dirty="0"/>
              <a:t>Le Maître Pêcheur a déjà entouré Marthe du filet de la vérité.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Il va maintenant le </a:t>
            </a:r>
            <a:r>
              <a:rPr lang="fr-FR" b="1" baseline="0" noProof="0" dirty="0"/>
              <a:t>RESSERRER UN PEU PLUS </a:t>
            </a:r>
            <a:r>
              <a:rPr lang="fr-FR" baseline="0" noProof="0" dirty="0"/>
              <a:t>avec une question qui demande une réponse évidente.</a:t>
            </a:r>
          </a:p>
          <a:p>
            <a:pPr marL="0" indent="0">
              <a:buFont typeface="Wingdings" pitchFamily="2" charset="2"/>
              <a:buNone/>
            </a:pPr>
            <a:r>
              <a:rPr lang="fr-FR" baseline="0" noProof="0" dirty="0"/>
              <a:t>    C’est une des </a:t>
            </a:r>
            <a:r>
              <a:rPr lang="fr-FR" b="1" baseline="0" noProof="0" dirty="0"/>
              <a:t>RARES </a:t>
            </a:r>
            <a:r>
              <a:rPr lang="fr-FR" baseline="0" noProof="0" dirty="0"/>
              <a:t>fois qu’</a:t>
            </a:r>
            <a:r>
              <a:rPr lang="fr-FR" i="1" u="sng" baseline="0" noProof="0" dirty="0"/>
              <a:t>Il pose une question qui demande un « oui » ou un « non »</a:t>
            </a:r>
            <a:r>
              <a:rPr lang="fr-FR" baseline="0" noProof="0" dirty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42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title</a:t>
            </a:r>
            <a:r>
              <a:rPr lang="fr-FR" noProof="0" dirty="0"/>
              <a:t>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/>
              <a:t>Click to </a:t>
            </a:r>
            <a:r>
              <a:rPr lang="fr-FR" noProof="0" dirty="0" err="1"/>
              <a:t>edit</a:t>
            </a:r>
            <a:r>
              <a:rPr lang="fr-FR" noProof="0" dirty="0"/>
              <a:t> Master </a:t>
            </a:r>
            <a:r>
              <a:rPr lang="fr-FR" noProof="0" dirty="0" err="1"/>
              <a:t>text</a:t>
            </a:r>
            <a:r>
              <a:rPr lang="fr-FR" noProof="0" dirty="0"/>
              <a:t>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>
                <a:latin typeface="Arial" pitchFamily="34" charset="0"/>
                <a:cs typeface="Arial" pitchFamily="34" charset="0"/>
              </a:rPr>
              <a:t>Pêcheurs d’Hommes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Suivons le Maître Jésus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4000" dirty="0">
                <a:latin typeface="Arial" pitchFamily="34" charset="0"/>
                <a:cs typeface="Arial" pitchFamily="34" charset="0"/>
              </a:rPr>
              <a:t>Comment </a:t>
            </a:r>
            <a:r>
              <a:rPr lang="fr-FR" sz="4000" b="1" i="1" u="sng" dirty="0">
                <a:latin typeface="Arial" pitchFamily="34" charset="0"/>
                <a:cs typeface="Arial" pitchFamily="34" charset="0"/>
              </a:rPr>
              <a:t>Devenir</a:t>
            </a:r>
            <a:r>
              <a:rPr lang="fr-FR" sz="4000" dirty="0">
                <a:latin typeface="Arial" pitchFamily="34" charset="0"/>
                <a:cs typeface="Arial" pitchFamily="34" charset="0"/>
              </a:rPr>
              <a:t> pêcheur ?</a:t>
            </a:r>
          </a:p>
          <a:p>
            <a:r>
              <a:rPr lang="fr-FR" sz="4000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1v17</a:t>
            </a:r>
          </a:p>
          <a:p>
            <a:r>
              <a:rPr lang="fr-FR" sz="4000" dirty="0">
                <a:latin typeface="Arial" pitchFamily="34" charset="0"/>
                <a:cs typeface="Arial" pitchFamily="34" charset="0"/>
              </a:rPr>
              <a:t>Quelles sont les </a:t>
            </a:r>
            <a:r>
              <a:rPr lang="fr-FR" sz="4000" b="1" i="1" u="sng" dirty="0">
                <a:latin typeface="Arial" pitchFamily="34" charset="0"/>
                <a:cs typeface="Arial" pitchFamily="34" charset="0"/>
              </a:rPr>
              <a:t>Méthodes</a:t>
            </a:r>
            <a:r>
              <a:rPr lang="fr-FR" sz="4000" dirty="0">
                <a:latin typeface="Arial" pitchFamily="34" charset="0"/>
                <a:cs typeface="Arial" pitchFamily="34" charset="0"/>
              </a:rPr>
              <a:t> du Maître ?</a:t>
            </a:r>
          </a:p>
          <a:p>
            <a:r>
              <a:rPr lang="fr-FR" sz="4000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5v10, 10v1 et…</a:t>
            </a:r>
          </a:p>
          <a:p>
            <a:r>
              <a:rPr lang="fr-FR" sz="4000" dirty="0">
                <a:latin typeface="Arial" pitchFamily="34" charset="0"/>
                <a:cs typeface="Arial" pitchFamily="34" charset="0"/>
              </a:rPr>
              <a:t>Comment </a:t>
            </a:r>
            <a:r>
              <a:rPr lang="fr-FR" sz="4000" b="1" i="1" u="sng" dirty="0">
                <a:latin typeface="Arial" pitchFamily="34" charset="0"/>
                <a:cs typeface="Arial" pitchFamily="34" charset="0"/>
              </a:rPr>
              <a:t>Retirer</a:t>
            </a:r>
            <a:r>
              <a:rPr lang="fr-FR" sz="4000" dirty="0">
                <a:latin typeface="Arial" pitchFamily="34" charset="0"/>
                <a:cs typeface="Arial" pitchFamily="34" charset="0"/>
              </a:rPr>
              <a:t> le filet ?</a:t>
            </a:r>
          </a:p>
          <a:p>
            <a:r>
              <a:rPr lang="fr-FR" sz="4000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16v15</a:t>
            </a: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Jésus met en doute sa foi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 « Ne t'ai-je pas dit que,          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si tu crois</a:t>
            </a:r>
            <a:r>
              <a:rPr lang="fr-FR" dirty="0">
                <a:latin typeface="Arial" pitchFamily="34" charset="0"/>
                <a:cs typeface="Arial" pitchFamily="34" charset="0"/>
              </a:rPr>
              <a:t>,                                tu verras la gloire de Dieu ?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11v40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Elle s’est confiée à Lui.</a:t>
            </a:r>
          </a:p>
        </p:txBody>
      </p:sp>
    </p:spTree>
    <p:extLst>
      <p:ext uri="{BB962C8B-B14F-4D97-AF65-F5344CB8AC3E}">
        <p14:creationId xmlns:p14="http://schemas.microsoft.com/office/powerpoint/2010/main" val="2179528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Une toute dernière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Si vous ne croyez pas quand je vous ai parlé des choses terrestres,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comment</a:t>
            </a:r>
            <a:r>
              <a:rPr lang="fr-FR" dirty="0">
                <a:latin typeface="Arial" pitchFamily="34" charset="0"/>
                <a:cs typeface="Arial" pitchFamily="34" charset="0"/>
              </a:rPr>
              <a:t> croirez-vous quand je vous parlerai des choses célestes ?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3v12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Comment croire ?</a:t>
            </a:r>
          </a:p>
        </p:txBody>
      </p:sp>
    </p:spTree>
    <p:extLst>
      <p:ext uri="{BB962C8B-B14F-4D97-AF65-F5344CB8AC3E}">
        <p14:creationId xmlns:p14="http://schemas.microsoft.com/office/powerpoint/2010/main" val="3245758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Revoir, réagir et revenir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4536504"/>
          </a:xfrm>
        </p:spPr>
        <p:txBody>
          <a:bodyPr>
            <a:normAutofit lnSpcReduction="10000"/>
          </a:bodyPr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dirty="0"/>
              <a:t>Il faut </a:t>
            </a:r>
            <a:r>
              <a:rPr lang="fr-FR" sz="4000" b="1" i="1" u="sng" dirty="0"/>
              <a:t>Devenir</a:t>
            </a:r>
            <a:r>
              <a:rPr lang="fr-FR" sz="4000" dirty="0"/>
              <a:t> Pêcheur d’Hommes avant de prendre les outils de la pêche.  </a:t>
            </a:r>
            <a:r>
              <a:rPr lang="fr-FR" sz="4000" dirty="0" err="1"/>
              <a:t>cf</a:t>
            </a:r>
            <a:r>
              <a:rPr lang="fr-FR" sz="4000" dirty="0"/>
              <a:t> Marc 1v17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dirty="0"/>
              <a:t>Les </a:t>
            </a:r>
            <a:r>
              <a:rPr lang="fr-FR" sz="4000" b="1" i="1" u="sng" dirty="0"/>
              <a:t>Méthodes</a:t>
            </a:r>
            <a:r>
              <a:rPr lang="fr-FR" sz="4000" dirty="0"/>
              <a:t> du Maître sont différentes du commerce du monde. </a:t>
            </a:r>
            <a:r>
              <a:rPr lang="fr-FR" sz="4000" dirty="0" err="1"/>
              <a:t>cf</a:t>
            </a:r>
            <a:r>
              <a:rPr lang="fr-FR" sz="4000" dirty="0"/>
              <a:t> Luc 5v10, 10v1…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000" b="1" i="1" u="sng" dirty="0"/>
              <a:t>Amener</a:t>
            </a:r>
            <a:r>
              <a:rPr lang="fr-FR" sz="4000" dirty="0"/>
              <a:t> quelqu’un au Seigneur en retirant le filet par des </a:t>
            </a:r>
            <a:r>
              <a:rPr lang="fr-FR" sz="4000" i="1" u="sng" dirty="0">
                <a:solidFill>
                  <a:srgbClr val="FFFF00"/>
                </a:solidFill>
              </a:rPr>
              <a:t>questions</a:t>
            </a:r>
            <a:r>
              <a:rPr lang="fr-FR" sz="4000" dirty="0"/>
              <a:t> permet à la personne de réfléchir avant de se donner à Christ…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445224"/>
            <a:ext cx="8232846" cy="1426367"/>
          </a:xfrm>
        </p:spPr>
        <p:txBody>
          <a:bodyPr/>
          <a:lstStyle/>
          <a:p>
            <a:r>
              <a:rPr lang="fr-FR" sz="4000" b="0" dirty="0">
                <a:latin typeface="Arial" pitchFamily="34" charset="0"/>
                <a:cs typeface="Arial" pitchFamily="34" charset="0"/>
              </a:rPr>
              <a:t>Jésus leur dit : « Et </a:t>
            </a:r>
            <a:r>
              <a:rPr lang="fr-FR" sz="4000" u="sng" dirty="0">
                <a:latin typeface="Arial" pitchFamily="34" charset="0"/>
                <a:cs typeface="Arial" pitchFamily="34" charset="0"/>
              </a:rPr>
              <a:t>vous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, qui </a:t>
            </a:r>
            <a:r>
              <a:rPr lang="fr-FR" sz="4000" u="sng" dirty="0">
                <a:latin typeface="Arial" pitchFamily="34" charset="0"/>
                <a:cs typeface="Arial" pitchFamily="34" charset="0"/>
              </a:rPr>
              <a:t>dites-vous</a:t>
            </a:r>
            <a:r>
              <a:rPr lang="fr-FR" sz="4000" b="0" dirty="0">
                <a:latin typeface="Arial" pitchFamily="34" charset="0"/>
                <a:cs typeface="Arial" pitchFamily="34" charset="0"/>
              </a:rPr>
              <a:t> que je suis ? » </a:t>
            </a:r>
            <a:r>
              <a:rPr lang="fr-FR" sz="2400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Mt 16v15</a:t>
            </a:r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La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« 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vous</a:t>
            </a:r>
            <a:r>
              <a:rPr lang="fr-FR" dirty="0">
                <a:latin typeface="Arial" pitchFamily="34" charset="0"/>
                <a:cs typeface="Arial" pitchFamily="34" charset="0"/>
              </a:rPr>
              <a:t>, leur dit-il, qui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dites-vous</a:t>
            </a:r>
            <a:r>
              <a:rPr lang="fr-FR" dirty="0">
                <a:latin typeface="Arial" pitchFamily="34" charset="0"/>
                <a:cs typeface="Arial" pitchFamily="34" charset="0"/>
              </a:rPr>
              <a:t> que je suis ? »   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16v15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Tous n’ont pas répondu.</a:t>
            </a: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Le résultat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« Simon Pierre répondit :       ‘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Tu es</a:t>
            </a:r>
            <a:r>
              <a:rPr lang="fr-FR" dirty="0">
                <a:latin typeface="Arial" pitchFamily="34" charset="0"/>
                <a:cs typeface="Arial" pitchFamily="34" charset="0"/>
              </a:rPr>
              <a:t> le Christ,                        le Fils du Dieu vivant.’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16v16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Il s’est laissé capturer !</a:t>
            </a:r>
          </a:p>
        </p:txBody>
      </p:sp>
    </p:spTree>
    <p:extLst>
      <p:ext uri="{BB962C8B-B14F-4D97-AF65-F5344CB8AC3E}">
        <p14:creationId xmlns:p14="http://schemas.microsoft.com/office/powerpoint/2010/main" val="1778797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Comment s’y prendre ?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« Jésus, étant arrivé dans le territoire de Césarée de Philippe, demanda à ses disciples :     ‘</a:t>
            </a:r>
            <a:r>
              <a:rPr lang="fr-FR" sz="4800" b="1" i="1" u="sng" dirty="0">
                <a:latin typeface="Arial" pitchFamily="34" charset="0"/>
                <a:cs typeface="Arial" pitchFamily="34" charset="0"/>
              </a:rPr>
              <a:t>Qui dit-on que je suis</a:t>
            </a:r>
            <a:r>
              <a:rPr lang="fr-FR" sz="4800" dirty="0">
                <a:latin typeface="Arial" pitchFamily="34" charset="0"/>
                <a:cs typeface="Arial" pitchFamily="34" charset="0"/>
              </a:rPr>
              <a:t>, moi,    le Fils de l'homme ?’ »       </a:t>
            </a:r>
            <a:r>
              <a:rPr lang="fr-FR" sz="48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16v13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Une 1</a:t>
            </a:r>
            <a:r>
              <a:rPr lang="fr-FR" baseline="30000" dirty="0">
                <a:latin typeface="Arial" pitchFamily="34" charset="0"/>
                <a:cs typeface="Arial" pitchFamily="34" charset="0"/>
              </a:rPr>
              <a:t>ere</a:t>
            </a:r>
            <a:r>
              <a:rPr lang="fr-FR" dirty="0">
                <a:latin typeface="Arial" pitchFamily="34" charset="0"/>
                <a:cs typeface="Arial" pitchFamily="34" charset="0"/>
              </a:rPr>
              <a:t> question facile </a:t>
            </a:r>
          </a:p>
        </p:txBody>
      </p:sp>
    </p:spTree>
    <p:extLst>
      <p:ext uri="{BB962C8B-B14F-4D97-AF65-F5344CB8AC3E}">
        <p14:creationId xmlns:p14="http://schemas.microsoft.com/office/powerpoint/2010/main" val="3818004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Plus que 275 questions 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« Cette nuit même ton âme te sera redemandée ;  et ce que tu as préparé,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pour qui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cela sera-t-il?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Luc 12v20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Pour qui vivez-vous ?</a:t>
            </a:r>
          </a:p>
        </p:txBody>
      </p:sp>
    </p:spTree>
    <p:extLst>
      <p:ext uri="{BB962C8B-B14F-4D97-AF65-F5344CB8AC3E}">
        <p14:creationId xmlns:p14="http://schemas.microsoft.com/office/powerpoint/2010/main" val="15245568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Qui ? Pour qui ? Pourquoi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Pourquoi</a:t>
            </a:r>
            <a:r>
              <a:rPr lang="fr-FR" dirty="0">
                <a:latin typeface="Arial" pitchFamily="34" charset="0"/>
                <a:cs typeface="Arial" pitchFamily="34" charset="0"/>
              </a:rPr>
              <a:t> cette génération demande-t-elle un signe ? »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8v12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Que voulez-vous de plus ?</a:t>
            </a:r>
          </a:p>
        </p:txBody>
      </p:sp>
    </p:spTree>
    <p:extLst>
      <p:ext uri="{BB962C8B-B14F-4D97-AF65-F5344CB8AC3E}">
        <p14:creationId xmlns:p14="http://schemas.microsoft.com/office/powerpoint/2010/main" val="1929181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Croire en quoi ? …En Qui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Jésus lui dit :  ‘Je suis la résurrection et la vie.  Celui qui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croit en moi</a:t>
            </a:r>
            <a:r>
              <a:rPr lang="fr-FR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vivra, quand même il serait mort ;  et quiconque vit 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croit en moi</a:t>
            </a:r>
            <a:r>
              <a:rPr lang="fr-FR" dirty="0">
                <a:latin typeface="Arial" pitchFamily="34" charset="0"/>
                <a:cs typeface="Arial" pitchFamily="34" charset="0"/>
              </a:rPr>
              <a:t> ne mourra jamais. </a:t>
            </a:r>
            <a:r>
              <a:rPr lang="fr-FR" b="1" i="1" u="sng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Crois-tu cela</a:t>
            </a:r>
            <a:r>
              <a:rPr lang="fr-FR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?’</a:t>
            </a:r>
            <a:r>
              <a:rPr lang="fr-FR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 » </a:t>
            </a: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11v25-26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Croire l’Evangile d’abord</a:t>
            </a:r>
          </a:p>
        </p:txBody>
      </p:sp>
    </p:spTree>
    <p:extLst>
      <p:ext uri="{BB962C8B-B14F-4D97-AF65-F5344CB8AC3E}">
        <p14:creationId xmlns:p14="http://schemas.microsoft.com/office/powerpoint/2010/main" val="180818871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Autofit/>
          </a:bodyPr>
          <a:lstStyle/>
          <a:p>
            <a:r>
              <a:rPr lang="fr-FR" sz="4900" dirty="0">
                <a:latin typeface="Arial" pitchFamily="34" charset="0"/>
                <a:cs typeface="Arial" pitchFamily="34" charset="0"/>
              </a:rPr>
              <a:t>Quelle serait </a:t>
            </a:r>
            <a:r>
              <a:rPr lang="fr-FR" sz="4900" u="sng" dirty="0">
                <a:latin typeface="Arial" pitchFamily="34" charset="0"/>
                <a:cs typeface="Arial" pitchFamily="34" charset="0"/>
              </a:rPr>
              <a:t>votre</a:t>
            </a:r>
            <a:r>
              <a:rPr lang="fr-FR" sz="4900" dirty="0">
                <a:latin typeface="Arial" pitchFamily="34" charset="0"/>
                <a:cs typeface="Arial" pitchFamily="34" charset="0"/>
              </a:rPr>
              <a:t> réponse en face de la mort d’un frère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3240360"/>
          </a:xfrm>
        </p:spPr>
        <p:txBody>
          <a:bodyPr>
            <a:normAutofit lnSpcReduction="10000"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« Oui, Seigneur,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je crois que</a:t>
            </a:r>
            <a:r>
              <a:rPr lang="fr-FR" dirty="0">
                <a:latin typeface="Arial" pitchFamily="34" charset="0"/>
                <a:cs typeface="Arial" pitchFamily="34" charset="0"/>
              </a:rPr>
              <a:t> tu es le Christ, le Fils de Dieu, qui devait venir dans le monde. » </a:t>
            </a: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11v27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85184"/>
            <a:ext cx="9132438" cy="1786407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Il est temps de prendre le pas et </a:t>
            </a:r>
            <a:r>
              <a:rPr lang="fr-FR" u="sng" dirty="0">
                <a:latin typeface="Arial" pitchFamily="34" charset="0"/>
                <a:cs typeface="Arial" pitchFamily="34" charset="0"/>
              </a:rPr>
              <a:t>croire Jésus</a:t>
            </a:r>
            <a:r>
              <a:rPr lang="fr-FR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72222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738334"/>
          </a:xfrm>
        </p:spPr>
        <p:txBody>
          <a:bodyPr>
            <a:normAutofit/>
          </a:bodyPr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Est-ce qu’elle avait vraiment confiance en Jésus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2060848"/>
            <a:ext cx="9144000" cy="29523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« Jésus dit :  ‘Otez la pierre.’  Marthe, la sœur du mort, lui dit :  ‘</a:t>
            </a:r>
            <a:r>
              <a:rPr lang="fr-FR" b="1" i="1" u="sng" dirty="0"/>
              <a:t>Seigneur, il sent déjà</a:t>
            </a:r>
            <a:r>
              <a:rPr lang="fr-FR" dirty="0"/>
              <a:t>, car il y a quatre jours qu'il est là.’ »  </a:t>
            </a:r>
            <a:r>
              <a:rPr lang="fr-FR" b="1" i="1" dirty="0">
                <a:solidFill>
                  <a:srgbClr val="00FF00"/>
                </a:solidFill>
              </a:rPr>
              <a:t>Jean 11v39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013176"/>
            <a:ext cx="8232846" cy="1858415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Jésus a encore une petite question pour Marthe !</a:t>
            </a:r>
          </a:p>
        </p:txBody>
      </p:sp>
    </p:spTree>
    <p:extLst>
      <p:ext uri="{BB962C8B-B14F-4D97-AF65-F5344CB8AC3E}">
        <p14:creationId xmlns:p14="http://schemas.microsoft.com/office/powerpoint/2010/main" val="1873263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1549</Words>
  <Application>Microsoft Office PowerPoint</Application>
  <PresentationFormat>On-screen Show (4:3)</PresentationFormat>
  <Paragraphs>162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Wingdings</vt:lpstr>
      <vt:lpstr>Office Theme</vt:lpstr>
      <vt:lpstr>Pêcheurs d’Hommes</vt:lpstr>
      <vt:lpstr>La question</vt:lpstr>
      <vt:lpstr>Le résultat ?</vt:lpstr>
      <vt:lpstr>« Comment s’y prendre ? »</vt:lpstr>
      <vt:lpstr>Plus que 275 questions !</vt:lpstr>
      <vt:lpstr>Qui ? Pour qui ? Pourquoi ?</vt:lpstr>
      <vt:lpstr>Croire en quoi ? …En Qui ?</vt:lpstr>
      <vt:lpstr>Quelle serait votre réponse en face de la mort d’un frère ?</vt:lpstr>
      <vt:lpstr>Est-ce qu’elle avait vraiment confiance en Jésus ?</vt:lpstr>
      <vt:lpstr>Jésus met en doute sa foi !</vt:lpstr>
      <vt:lpstr>Une toute dernière question</vt:lpstr>
      <vt:lpstr>Revoir, réagir et revenir :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Howland</cp:lastModifiedBy>
  <cp:revision>133</cp:revision>
  <dcterms:created xsi:type="dcterms:W3CDTF">2010-11-10T08:57:02Z</dcterms:created>
  <dcterms:modified xsi:type="dcterms:W3CDTF">2017-11-07T10:19:27Z</dcterms:modified>
</cp:coreProperties>
</file>