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83" r:id="rId2"/>
    <p:sldId id="258" r:id="rId3"/>
    <p:sldId id="265" r:id="rId4"/>
    <p:sldId id="275" r:id="rId5"/>
    <p:sldId id="274" r:id="rId6"/>
    <p:sldId id="263" r:id="rId7"/>
    <p:sldId id="272" r:id="rId8"/>
    <p:sldId id="269" r:id="rId9"/>
    <p:sldId id="257" r:id="rId10"/>
    <p:sldId id="273" r:id="rId11"/>
    <p:sldId id="262" r:id="rId12"/>
    <p:sldId id="276" r:id="rId13"/>
    <p:sldId id="281" r:id="rId14"/>
    <p:sldId id="277" r:id="rId15"/>
    <p:sldId id="267" r:id="rId16"/>
    <p:sldId id="268" r:id="rId17"/>
    <p:sldId id="278" r:id="rId18"/>
    <p:sldId id="271" r:id="rId19"/>
    <p:sldId id="270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6000" autoAdjust="0"/>
  </p:normalViewPr>
  <p:slideViewPr>
    <p:cSldViewPr>
      <p:cViewPr varScale="1">
        <p:scale>
          <a:sx n="33" d="100"/>
          <a:sy n="33" d="100"/>
        </p:scale>
        <p:origin x="1694" y="19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97BBF2-E1A2-4B14-BAEE-17DF40A6331B}" type="datetimeFigureOut">
              <a:rPr lang="fr-FR" smtClean="0"/>
              <a:t>29/09/2014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632BB-FDAE-46AD-AA66-78968FD932E6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12946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fr-FR" noProof="0" dirty="0" smtClean="0"/>
              <a:t>CE MATIN NOUS PARLERONS</a:t>
            </a:r>
            <a:r>
              <a:rPr lang="fr-FR" baseline="0" noProof="0" dirty="0" smtClean="0"/>
              <a:t> DE LA JEUNESSE.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2753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85902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95588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8799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fr-FR" noProof="0" dirty="0" smtClean="0"/>
              <a:t>C’EST DES BOULETS !</a:t>
            </a:r>
          </a:p>
          <a:p>
            <a:pPr marL="171450" indent="-171450">
              <a:buFont typeface="Wingdings" pitchFamily="2" charset="2"/>
              <a:buChar char="Ø"/>
            </a:pPr>
            <a:r>
              <a:rPr lang="fr-FR" noProof="0" dirty="0" smtClean="0"/>
              <a:t>« Nul serviteur ne peut servir deux maîtres.  Car, ou il haïra l'un et aimera l'autre; ou il s'attachera à l'un et méprisera l'autre. Vous ne pouvez servir Dieu et </a:t>
            </a:r>
            <a:r>
              <a:rPr lang="fr-FR" noProof="0" dirty="0" err="1" smtClean="0"/>
              <a:t>Mamon</a:t>
            </a:r>
            <a:r>
              <a:rPr lang="fr-FR" noProof="0" dirty="0" smtClean="0"/>
              <a:t> (le matérialisme). »</a:t>
            </a:r>
            <a:r>
              <a:rPr lang="fr-FR" b="1" noProof="0" dirty="0" smtClean="0"/>
              <a:t>  Luc 16:13</a:t>
            </a:r>
          </a:p>
          <a:p>
            <a:pPr marL="171450" indent="-171450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429361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fr-FR" noProof="0" dirty="0" smtClean="0"/>
              <a:t>EN QUI OU EN QUOI AS-TU CONFIANCE</a:t>
            </a:r>
            <a:r>
              <a:rPr lang="fr-FR" baseline="0" noProof="0" dirty="0" smtClean="0"/>
              <a:t> ?</a:t>
            </a:r>
          </a:p>
          <a:p>
            <a:pPr marL="171450" indent="-171450">
              <a:buFont typeface="Wingdings" pitchFamily="2" charset="2"/>
              <a:buChar char="Ø"/>
            </a:pPr>
            <a:endParaRPr lang="fr-FR" baseline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fr-FR" noProof="0" dirty="0" smtClean="0"/>
              <a:t>« Mais, affligé de cette parole, cet homme s'en alla tout triste; car il avait de grands biens. »  </a:t>
            </a:r>
            <a:r>
              <a:rPr lang="fr-FR" b="1" noProof="0" dirty="0" smtClean="0"/>
              <a:t>Marc 10:22</a:t>
            </a:r>
          </a:p>
          <a:p>
            <a:pPr marL="171450" indent="-171450">
              <a:buFont typeface="Wingdings" pitchFamily="2" charset="2"/>
              <a:buChar char="Ø"/>
            </a:pPr>
            <a:endParaRPr lang="fr-FR" b="1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fr-FR" b="0" noProof="0" dirty="0" smtClean="0"/>
              <a:t>NE</a:t>
            </a:r>
            <a:r>
              <a:rPr lang="fr-FR" b="0" baseline="0" noProof="0" dirty="0" smtClean="0"/>
              <a:t> FAIS PAS L’ERREUR DE CE JEUNE HOMME !</a:t>
            </a:r>
            <a:endParaRPr lang="fr-FR" b="0" baseline="0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0187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04222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fr-FR" noProof="0" dirty="0" smtClean="0"/>
              <a:t>CROIS</a:t>
            </a:r>
            <a:r>
              <a:rPr lang="fr-FR" baseline="0" noProof="0" dirty="0" smtClean="0"/>
              <a:t> </a:t>
            </a:r>
            <a:r>
              <a:rPr lang="fr-FR" noProof="0" dirty="0" smtClean="0"/>
              <a:t>JÉSUS ! …PAS SEULEMENT LES VÉRITÉS</a:t>
            </a:r>
            <a:r>
              <a:rPr lang="fr-FR" baseline="0" noProof="0" dirty="0" smtClean="0"/>
              <a:t> A SON SUJET, MAIS CROIS CE QU’IL DIT.</a:t>
            </a:r>
            <a:endParaRPr lang="fr-FR" noProof="0" dirty="0" smtClean="0"/>
          </a:p>
          <a:p>
            <a:pPr marL="171450" indent="-171450">
              <a:buFont typeface="Wingdings" pitchFamily="2" charset="2"/>
              <a:buChar char="Ø"/>
            </a:pPr>
            <a:endParaRPr lang="fr-FR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fr-FR" noProof="0" dirty="0" smtClean="0"/>
              <a:t>Jésus</a:t>
            </a:r>
            <a:r>
              <a:rPr lang="fr-FR" baseline="0" noProof="0" dirty="0" smtClean="0"/>
              <a:t> a aussi dit: </a:t>
            </a:r>
            <a:r>
              <a:rPr lang="fr-FR" noProof="0" dirty="0" smtClean="0"/>
              <a:t>« Cherchez plutôt le royaume de Dieu; et toutes ces </a:t>
            </a:r>
            <a:r>
              <a:rPr lang="fr-FR" u="sng" noProof="0" dirty="0" smtClean="0"/>
              <a:t>choses</a:t>
            </a:r>
            <a:r>
              <a:rPr lang="fr-FR" noProof="0" dirty="0" smtClean="0"/>
              <a:t> vous seront données par-dessus. »</a:t>
            </a:r>
            <a:r>
              <a:rPr lang="fr-FR" b="1" noProof="0" dirty="0" smtClean="0"/>
              <a:t>  Luc 12:31</a:t>
            </a:r>
          </a:p>
          <a:p>
            <a:pPr marL="171450" indent="-171450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80329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07358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20547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25392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fr-FR" b="0" noProof="0" dirty="0" smtClean="0"/>
              <a:t>J-E-S-U-S, FACILE À SE RAPPELER</a:t>
            </a:r>
            <a:r>
              <a:rPr lang="fr-FR" b="0" baseline="0" noProof="0" dirty="0" smtClean="0"/>
              <a:t> !</a:t>
            </a:r>
            <a:endParaRPr lang="fr-FR" b="0" noProof="0" dirty="0" smtClean="0"/>
          </a:p>
          <a:p>
            <a:pPr marL="171450" indent="-171450">
              <a:buFont typeface="Wingdings" pitchFamily="2" charset="2"/>
              <a:buChar char="Ø"/>
            </a:pPr>
            <a:endParaRPr lang="fr-FR" b="0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fr-FR" b="0" noProof="0" dirty="0" smtClean="0"/>
              <a:t>QUE</a:t>
            </a:r>
            <a:r>
              <a:rPr lang="fr-FR" b="0" baseline="0" noProof="0" dirty="0" smtClean="0"/>
              <a:t> VEUT DIRE: SUIVRE UNIQUEMENT LE SEIGNEUR ?</a:t>
            </a:r>
            <a:endParaRPr lang="fr-FR" b="0" noProof="0" dirty="0" smtClean="0"/>
          </a:p>
          <a:p>
            <a:pPr marL="171450" indent="-171450">
              <a:buFont typeface="Wingdings" pitchFamily="2" charset="2"/>
              <a:buChar char="Ø"/>
            </a:pPr>
            <a:endParaRPr lang="fr-FR" noProof="0" dirty="0" smtClean="0"/>
          </a:p>
          <a:p>
            <a:pPr marL="171450" indent="-171450">
              <a:buFont typeface="Wingdings" pitchFamily="2" charset="2"/>
              <a:buChar char="Ø"/>
            </a:pPr>
            <a:r>
              <a:rPr lang="fr-FR" noProof="0" dirty="0" smtClean="0"/>
              <a:t>Jésus dit: « Je suis le chemin, la vérité, et la vie. »</a:t>
            </a:r>
            <a:r>
              <a:rPr lang="fr-FR" b="1" noProof="0" dirty="0" smtClean="0"/>
              <a:t>  Jean 14:6</a:t>
            </a:r>
          </a:p>
          <a:p>
            <a:pPr marL="171450" indent="-171450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52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97047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450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fr-FR" noProof="0" dirty="0" smtClean="0"/>
              <a:t>EST-CE</a:t>
            </a:r>
            <a:r>
              <a:rPr lang="fr-FR" baseline="0" noProof="0" dirty="0" smtClean="0"/>
              <a:t> TON CAS ?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6231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6277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r>
              <a:rPr lang="fr-FR" noProof="0" dirty="0" smtClean="0"/>
              <a:t>L’HISTOIRE DE LA FEMME QUI A REÇU PARDON POUR</a:t>
            </a:r>
            <a:r>
              <a:rPr lang="fr-FR" baseline="0" noProof="0" dirty="0" smtClean="0"/>
              <a:t> BEAUCOUP DE PECHES DEVRAIT NOUS INTERPELLAIT !</a:t>
            </a: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982211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Ø"/>
            </a:pPr>
            <a:endParaRPr lang="fr-FR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E632BB-FDAE-46AD-AA66-78968FD932E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923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970" y="5959541"/>
            <a:ext cx="888030" cy="897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94879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14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randombar(horizontal)">
                      <p:cBhvr>
                        <p:cTn dur="500"/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rotWithShape="1">
          <a:gsLst>
            <a:gs pos="3000">
              <a:srgbClr val="CC0000">
                <a:lumMod val="74000"/>
              </a:srgbClr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0" y="34482"/>
            <a:ext cx="9144000" cy="8742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5000" b="1" i="1">
                <a:solidFill>
                  <a:srgbClr val="00FF00"/>
                </a:solidFill>
                <a:latin typeface="Arial Narrow" pitchFamily="34" charset="0"/>
              </a:defRPr>
            </a:lvl1pPr>
          </a:lstStyle>
          <a:p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title</a:t>
            </a:r>
            <a:r>
              <a:rPr lang="fr-FR" noProof="0" dirty="0" smtClean="0"/>
              <a:t> style</a:t>
            </a:r>
            <a:endParaRPr lang="fr-FR" noProof="0" dirty="0"/>
          </a:p>
        </p:txBody>
      </p:sp>
      <p:sp>
        <p:nvSpPr>
          <p:cNvPr id="8" name="Content Placeholder 2"/>
          <p:cNvSpPr>
            <a:spLocks noGrp="1"/>
          </p:cNvSpPr>
          <p:nvPr>
            <p:ph sz="half" idx="1"/>
          </p:nvPr>
        </p:nvSpPr>
        <p:spPr>
          <a:xfrm>
            <a:off x="0" y="908720"/>
            <a:ext cx="9144000" cy="5040560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5000">
                <a:latin typeface="Arial Narrow" pitchFamily="34" charset="0"/>
              </a:defRPr>
            </a:lvl1pPr>
            <a:lvl2pPr marL="457200" indent="0" algn="ctr">
              <a:buNone/>
              <a:defRPr sz="5000">
                <a:latin typeface="Arial Narrow" pitchFamily="34" charset="0"/>
              </a:defRPr>
            </a:lvl2pPr>
            <a:lvl3pPr marL="914400" indent="0" algn="ctr">
              <a:buNone/>
              <a:defRPr sz="5000">
                <a:latin typeface="Arial Narrow" pitchFamily="34" charset="0"/>
              </a:defRPr>
            </a:lvl3pPr>
            <a:lvl4pPr marL="1371600" indent="0" algn="ctr">
              <a:buNone/>
              <a:defRPr sz="5000">
                <a:latin typeface="Arial Narrow" pitchFamily="34" charset="0"/>
              </a:defRPr>
            </a:lvl4pPr>
            <a:lvl5pPr marL="1828800" indent="0" algn="ctr">
              <a:buNone/>
              <a:defRPr sz="5000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5000" b="1" i="1">
                <a:solidFill>
                  <a:srgbClr val="FFFF00"/>
                </a:solidFill>
                <a:latin typeface="Arial Narrow" pitchFamily="34" charset="0"/>
              </a:defRPr>
            </a:lvl1pPr>
            <a:lvl2pPr marL="457200" indent="0" algn="ctr">
              <a:buNone/>
              <a:defRPr sz="5000" b="1" i="1">
                <a:latin typeface="Arial Narrow" pitchFamily="34" charset="0"/>
              </a:defRPr>
            </a:lvl2pPr>
            <a:lvl3pPr marL="914400" indent="0" algn="ctr">
              <a:buNone/>
              <a:defRPr sz="5000" b="1" i="1">
                <a:latin typeface="Arial Narrow" pitchFamily="34" charset="0"/>
              </a:defRPr>
            </a:lvl3pPr>
            <a:lvl4pPr marL="1371600" indent="0" algn="ctr">
              <a:buNone/>
              <a:defRPr sz="5000" b="1" i="1">
                <a:latin typeface="Arial Narrow" pitchFamily="34" charset="0"/>
              </a:defRPr>
            </a:lvl4pPr>
            <a:lvl5pPr marL="1828800" indent="0" algn="ctr">
              <a:buNone/>
              <a:defRPr sz="5000" b="1" i="1">
                <a:latin typeface="Arial Narrow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dirty="0" smtClean="0"/>
              <a:t>Click to </a:t>
            </a:r>
            <a:r>
              <a:rPr lang="fr-FR" noProof="0" dirty="0" err="1" smtClean="0"/>
              <a:t>edit</a:t>
            </a:r>
            <a:r>
              <a:rPr lang="fr-FR" noProof="0" dirty="0" smtClean="0"/>
              <a:t> Master </a:t>
            </a:r>
            <a:r>
              <a:rPr lang="fr-FR" noProof="0" dirty="0" err="1" smtClean="0"/>
              <a:t>text</a:t>
            </a:r>
            <a:r>
              <a:rPr lang="fr-FR" noProof="0" dirty="0" smtClean="0"/>
              <a:t> styles</a:t>
            </a:r>
            <a:endParaRPr lang="fr-FR" noProof="0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8838"/>
            <a:ext cx="899592" cy="909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146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>
        <p:tmplLst>
          <p:tmpl lvl="1">
            <p:tnLst>
              <p:par>
                <p:cTn presetID="42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8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8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9" grpId="0" build="p">
        <p:tmplLst>
          <p:tmpl lvl="1">
            <p:tnLst>
              <p:par>
                <p:cTn presetID="21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heel(1)">
                      <p:cBhvr>
                        <p:cTn dur="2000"/>
                        <p:tgtEl>
                          <p:spTgt spid="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347475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49" r:id="rId2"/>
  </p:sldLayoutIdLst>
  <p:transition spd="slow"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 smtClean="0"/>
              <a:t>« Confiez-vous </a:t>
            </a:r>
            <a:r>
              <a:rPr lang="fr-FR" dirty="0"/>
              <a:t>en </a:t>
            </a:r>
            <a:r>
              <a:rPr lang="fr-FR" dirty="0" smtClean="0"/>
              <a:t>l'Éternel                  </a:t>
            </a:r>
            <a:r>
              <a:rPr lang="fr-FR" dirty="0"/>
              <a:t>à </a:t>
            </a:r>
            <a:r>
              <a:rPr lang="fr-FR" dirty="0" smtClean="0"/>
              <a:t>perpétuité,                                       car </a:t>
            </a:r>
            <a:r>
              <a:rPr lang="fr-FR" dirty="0"/>
              <a:t>l'Éternel</a:t>
            </a:r>
            <a:r>
              <a:rPr lang="fr-FR" dirty="0" smtClean="0"/>
              <a:t>, l'Éternel                                                      est </a:t>
            </a:r>
            <a:r>
              <a:rPr lang="fr-FR" dirty="0"/>
              <a:t>le rocher des siècles</a:t>
            </a:r>
            <a:r>
              <a:rPr lang="fr-FR" dirty="0" smtClean="0"/>
              <a:t>. »           </a:t>
            </a:r>
            <a:r>
              <a:rPr lang="fr-FR" b="1" i="1" dirty="0">
                <a:solidFill>
                  <a:srgbClr val="00FF00"/>
                </a:solidFill>
              </a:rPr>
              <a:t>Esaïe </a:t>
            </a:r>
            <a:r>
              <a:rPr lang="fr-FR" b="1" i="1" dirty="0" smtClean="0">
                <a:solidFill>
                  <a:srgbClr val="00FF00"/>
                </a:solidFill>
              </a:rPr>
              <a:t>26v4</a:t>
            </a:r>
            <a:endParaRPr lang="fr-FR" b="1" i="1" dirty="0">
              <a:solidFill>
                <a:srgbClr val="00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l"/>
            <a:r>
              <a:rPr lang="fr-FR" dirty="0" smtClean="0"/>
              <a:t>           Une relation durable !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524068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1" presetClass="entr" presetSubtype="1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36" presetClass="emph" presetSubtype="0" repeatCount="indefinite" fill="hold" grpId="0" nodeType="afterEffect">
                                  <p:stCondLst>
                                    <p:cond delay="3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4" grpI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Il a 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tout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donné pour toi.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96753"/>
            <a:ext cx="7200798" cy="475252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805264"/>
            <a:ext cx="8232846" cy="1066327"/>
          </a:xfrm>
        </p:spPr>
        <p:txBody>
          <a:bodyPr/>
          <a:lstStyle/>
          <a:p>
            <a:r>
              <a:rPr lang="fr-FR" sz="3600" b="0" i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 Christ est mort pour nos péchés. »     </a:t>
            </a:r>
            <a:r>
              <a:rPr lang="fr-FR" sz="2400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 Corinthiens 15v3</a:t>
            </a:r>
            <a:endParaRPr lang="fr-FR" sz="2400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18703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‘T’es cap’ de</a:t>
            </a:r>
            <a:r>
              <a:rPr lang="fr-FR" dirty="0">
                <a:latin typeface="Arial" pitchFamily="34" charset="0"/>
                <a:cs typeface="Arial" pitchFamily="34" charset="0"/>
              </a:rPr>
              <a:t> </a:t>
            </a:r>
            <a:r>
              <a:rPr lang="fr-FR" u="sng" dirty="0">
                <a:latin typeface="Arial" pitchFamily="34" charset="0"/>
                <a:cs typeface="Arial" pitchFamily="34" charset="0"/>
              </a:rPr>
              <a:t>tout</a:t>
            </a:r>
            <a:r>
              <a:rPr lang="fr-FR" dirty="0">
                <a:latin typeface="Arial" pitchFamily="34" charset="0"/>
                <a:cs typeface="Arial" pitchFamily="34" charset="0"/>
              </a:rPr>
              <a:t> Lui confier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96752"/>
            <a:ext cx="7068059" cy="474986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200" dirty="0" smtClean="0">
                <a:latin typeface="Arial" pitchFamily="34" charset="0"/>
                <a:cs typeface="Arial" pitchFamily="34" charset="0"/>
              </a:rPr>
              <a:t>C’est ça la foi qu’Il te demande.</a:t>
            </a:r>
            <a:endParaRPr lang="fr-FR" sz="4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79738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892" y="1876645"/>
            <a:ext cx="6516216" cy="40726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666326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Une relation durable vient d’une confiance 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totale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88840"/>
            <a:ext cx="9144000" cy="3960440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…va</a:t>
            </a:r>
            <a:r>
              <a:rPr lang="fr-FR" dirty="0">
                <a:latin typeface="Arial" pitchFamily="34" charset="0"/>
                <a:cs typeface="Arial" pitchFamily="34" charset="0"/>
              </a:rPr>
              <a:t>, vends tout ce que tu as, donne-le aux pauvres, et tu auras un trésor </a:t>
            </a:r>
            <a:r>
              <a:rPr lang="fr-FR" u="sng" dirty="0">
                <a:latin typeface="Arial" pitchFamily="34" charset="0"/>
                <a:cs typeface="Arial" pitchFamily="34" charset="0"/>
              </a:rPr>
              <a:t>dans le ciel</a:t>
            </a:r>
            <a:r>
              <a:rPr lang="fr-FR" dirty="0">
                <a:latin typeface="Arial" pitchFamily="34" charset="0"/>
                <a:cs typeface="Arial" pitchFamily="34" charset="0"/>
              </a:rPr>
              <a:t>.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Puis viens, et suis-moi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 » </a:t>
            </a:r>
            <a:endParaRPr lang="fr-FR" dirty="0">
              <a:latin typeface="Arial" pitchFamily="34" charset="0"/>
              <a:cs typeface="Arial" pitchFamily="34" charset="0"/>
            </a:endParaRPr>
          </a:p>
          <a:p>
            <a:r>
              <a:rPr lang="fr-FR" sz="3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Marc 10v21</a:t>
            </a:r>
            <a:endParaRPr lang="fr-FR" sz="3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As-tu confiance en Lui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764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uiExpand="1" build="p"/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666326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C’est tout au sujet de la confiance…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88840"/>
            <a:ext cx="9144000" cy="3960440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Mes </a:t>
            </a:r>
            <a:r>
              <a:rPr lang="fr-FR" b="1" dirty="0">
                <a:latin typeface="Arial" pitchFamily="34" charset="0"/>
                <a:cs typeface="Arial" pitchFamily="34" charset="0"/>
              </a:rPr>
              <a:t>enfants</a:t>
            </a:r>
            <a:r>
              <a:rPr lang="fr-FR" dirty="0">
                <a:latin typeface="Arial" pitchFamily="34" charset="0"/>
                <a:cs typeface="Arial" pitchFamily="34" charset="0"/>
              </a:rPr>
              <a:t>, qu'il est difficile à ceux qui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se confient</a:t>
            </a:r>
            <a:r>
              <a:rPr lang="fr-FR" dirty="0">
                <a:latin typeface="Arial" pitchFamily="34" charset="0"/>
                <a:cs typeface="Arial" pitchFamily="34" charset="0"/>
              </a:rPr>
              <a:t> dans les richesses d'entrer dans le royaume de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Dieu ! »             </a:t>
            </a:r>
            <a:r>
              <a:rPr lang="fr-FR" sz="36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Marc </a:t>
            </a:r>
            <a:r>
              <a:rPr lang="fr-FR" sz="36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10v24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 </a:t>
            </a:r>
            <a:endParaRPr lang="fr-FR" sz="3600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…en </a:t>
            </a:r>
            <a:r>
              <a:rPr lang="fr-FR" dirty="0">
                <a:latin typeface="Arial" pitchFamily="34" charset="0"/>
                <a:cs typeface="Arial" pitchFamily="34" charset="0"/>
              </a:rPr>
              <a:t>Q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ui ou en Quoi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801794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2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1281998"/>
            <a:ext cx="3449795" cy="458203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Laisse ton bagage à Lui…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es talents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ton éducation et ton savoir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tes diplômes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ta carrière professionnelle</a:t>
            </a:r>
          </a:p>
          <a:p>
            <a:r>
              <a:rPr lang="fr-FR" dirty="0" smtClean="0">
                <a:latin typeface="Arial" pitchFamily="34" charset="0"/>
                <a:cs typeface="Arial" pitchFamily="34" charset="0"/>
              </a:rPr>
              <a:t>ton argent et tes biens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C’est des boulets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287736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xit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2" dur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"/>
                            </p:stCondLst>
                            <p:childTnLst>
                              <p:par>
                                <p:cTn id="46" presetID="38" presetClass="exit" presetSubtype="0" accel="5000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47" dur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350"/>
                            </p:stCondLst>
                            <p:childTnLst>
                              <p:par>
                                <p:cTn id="51" presetID="38" presetClass="exit" presetSubtype="0" accel="5000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52" dur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800"/>
                            </p:stCondLst>
                            <p:childTnLst>
                              <p:par>
                                <p:cTn id="56" presetID="38" presetClass="exit" presetSubtype="0" accel="5000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57" dur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400"/>
                            </p:stCondLst>
                            <p:childTnLst>
                              <p:par>
                                <p:cTn id="61" presetID="38" presetClass="exit" presetSubtype="0" accel="50000" fill="hold" grpId="1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2" dur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300"/>
                            </p:stCondLst>
                            <p:childTnLst>
                              <p:par>
                                <p:cTn id="66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300"/>
                            </p:stCondLst>
                            <p:childTnLst>
                              <p:par>
                                <p:cTn id="7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3" grpId="1" build="p"/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C’est l’heure du bilan.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512" y="1196975"/>
            <a:ext cx="4752975" cy="475297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6093296"/>
            <a:ext cx="8232846" cy="778295"/>
          </a:xfrm>
        </p:spPr>
        <p:txBody>
          <a:bodyPr/>
          <a:lstStyle/>
          <a:p>
            <a:r>
              <a:rPr lang="fr-FR" sz="3600" b="0" dirty="0" smtClean="0">
                <a:latin typeface="Arial" pitchFamily="34" charset="0"/>
                <a:cs typeface="Arial" pitchFamily="34" charset="0"/>
              </a:rPr>
              <a:t>En </a:t>
            </a:r>
            <a:r>
              <a:rPr lang="fr-FR" sz="3600" b="0" u="sng" dirty="0" smtClean="0">
                <a:latin typeface="Arial" pitchFamily="34" charset="0"/>
                <a:cs typeface="Arial" pitchFamily="34" charset="0"/>
              </a:rPr>
              <a:t>quoi</a:t>
            </a:r>
            <a:r>
              <a:rPr lang="fr-FR" sz="3600" b="0" dirty="0" smtClean="0">
                <a:latin typeface="Arial" pitchFamily="34" charset="0"/>
                <a:cs typeface="Arial" pitchFamily="34" charset="0"/>
              </a:rPr>
              <a:t> ou en en </a:t>
            </a:r>
            <a:r>
              <a:rPr lang="fr-FR" sz="3600" u="sng" dirty="0" smtClean="0">
                <a:latin typeface="Arial" pitchFamily="34" charset="0"/>
                <a:cs typeface="Arial" pitchFamily="34" charset="0"/>
              </a:rPr>
              <a:t>Qui</a:t>
            </a:r>
            <a:r>
              <a:rPr lang="fr-FR" sz="3600" b="0" dirty="0" smtClean="0">
                <a:latin typeface="Arial" pitchFamily="34" charset="0"/>
                <a:cs typeface="Arial" pitchFamily="34" charset="0"/>
              </a:rPr>
              <a:t> as-tu confiance ?</a:t>
            </a:r>
            <a:endParaRPr lang="fr-FR" sz="3600" b="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722221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fr-FR" sz="4800" dirty="0" smtClean="0">
                <a:latin typeface="Arial" pitchFamily="34" charset="0"/>
                <a:cs typeface="Arial" pitchFamily="34" charset="0"/>
              </a:rPr>
              <a:t>« Oui, Seigneur, prends tout. »</a:t>
            </a:r>
            <a:endParaRPr lang="fr-FR" sz="4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1196752"/>
            <a:ext cx="4752528" cy="475252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Aie confiance en Jésus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26348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Tu peux croire Jésus…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8928992"/>
          </a:xfrm>
        </p:spPr>
        <p:txBody>
          <a:bodyPr>
            <a:noAutofit/>
          </a:bodyPr>
          <a:lstStyle/>
          <a:p>
            <a:r>
              <a:rPr lang="fr-FR" sz="4800" dirty="0" smtClean="0"/>
              <a:t>« Jésus répondit :  ‘Je </a:t>
            </a:r>
            <a:r>
              <a:rPr lang="fr-FR" sz="4800" dirty="0"/>
              <a:t>vous le dis en vérité, il n'est personne qui, ayant quitté, à cause de moi et à cause de la bonne nouvelle, sa maison, ou ses frères, ou ses </a:t>
            </a:r>
            <a:r>
              <a:rPr lang="fr-FR" sz="4800" dirty="0" smtClean="0"/>
              <a:t>sœurs, </a:t>
            </a:r>
            <a:r>
              <a:rPr lang="fr-FR" sz="4800" dirty="0"/>
              <a:t>ou sa mère, ou son père, ou ses enfants, ou ses terres</a:t>
            </a:r>
            <a:r>
              <a:rPr lang="fr-FR" sz="4800" dirty="0" smtClean="0"/>
              <a:t>, ne </a:t>
            </a:r>
            <a:r>
              <a:rPr lang="fr-FR" sz="4800" dirty="0"/>
              <a:t>reçoive au centuple, </a:t>
            </a:r>
            <a:r>
              <a:rPr lang="fr-FR" sz="4800" b="1" i="1" u="sng" dirty="0" smtClean="0"/>
              <a:t>présentement</a:t>
            </a:r>
            <a:r>
              <a:rPr lang="fr-FR" sz="4800" dirty="0" smtClean="0"/>
              <a:t> </a:t>
            </a:r>
            <a:r>
              <a:rPr lang="fr-FR" sz="4800" dirty="0"/>
              <a:t>dans </a:t>
            </a:r>
            <a:r>
              <a:rPr lang="fr-FR" sz="4800" dirty="0" smtClean="0"/>
              <a:t>          ce </a:t>
            </a:r>
            <a:r>
              <a:rPr lang="fr-FR" sz="4800" dirty="0"/>
              <a:t>siècle-ci, des maisons, des </a:t>
            </a:r>
            <a:r>
              <a:rPr lang="fr-FR" sz="4800" dirty="0" smtClean="0"/>
              <a:t>       frères</a:t>
            </a:r>
            <a:r>
              <a:rPr lang="fr-FR" sz="4800" dirty="0"/>
              <a:t>, des </a:t>
            </a:r>
            <a:r>
              <a:rPr lang="fr-FR" sz="4800" dirty="0" smtClean="0"/>
              <a:t>sœurs, </a:t>
            </a:r>
            <a:r>
              <a:rPr lang="fr-FR" sz="4800" dirty="0"/>
              <a:t>des mères, des enfants, et des terres, </a:t>
            </a:r>
            <a:r>
              <a:rPr lang="fr-FR" sz="4800" b="1" i="1" u="sng" dirty="0"/>
              <a:t>avec des persécutions</a:t>
            </a:r>
            <a:r>
              <a:rPr lang="fr-FR" sz="4800" dirty="0"/>
              <a:t>, et, dans le siècle à venir, la vie </a:t>
            </a:r>
            <a:r>
              <a:rPr lang="fr-FR" sz="6000" b="1" i="1" u="sng" dirty="0"/>
              <a:t>éternelle</a:t>
            </a:r>
            <a:r>
              <a:rPr lang="fr-FR" sz="4800" dirty="0" smtClean="0"/>
              <a:t>.’ »  </a:t>
            </a:r>
            <a:r>
              <a:rPr lang="fr-FR" sz="4800" b="1" i="1" dirty="0">
                <a:solidFill>
                  <a:srgbClr val="00FF00"/>
                </a:solidFill>
              </a:rPr>
              <a:t>Marc </a:t>
            </a:r>
            <a:r>
              <a:rPr lang="fr-FR" sz="4800" b="1" i="1" dirty="0" smtClean="0">
                <a:solidFill>
                  <a:srgbClr val="00FF00"/>
                </a:solidFill>
              </a:rPr>
              <a:t>10v29à30</a:t>
            </a:r>
            <a:endParaRPr lang="fr-FR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Oui, tu peux croire Jésus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674618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96296E-6 L 0.00017 -0.60902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0463"/>
                                    </p:animMotion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4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Tu peux Le croire…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600" dirty="0">
                <a:latin typeface="Arial" pitchFamily="34" charset="0"/>
                <a:cs typeface="Arial" pitchFamily="34" charset="0"/>
              </a:rPr>
              <a:t>m</a:t>
            </a:r>
            <a:r>
              <a:rPr lang="fr-FR" sz="4600" dirty="0" smtClean="0">
                <a:latin typeface="Arial" pitchFamily="34" charset="0"/>
                <a:cs typeface="Arial" pitchFamily="34" charset="0"/>
              </a:rPr>
              <a:t>aintenant et pour l’éternité.</a:t>
            </a:r>
            <a:endParaRPr lang="fr-FR" sz="4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5776" y="1700808"/>
            <a:ext cx="3744416" cy="3744416"/>
          </a:xfrm>
        </p:spPr>
      </p:pic>
    </p:spTree>
    <p:extLst>
      <p:ext uri="{BB962C8B-B14F-4D97-AF65-F5344CB8AC3E}">
        <p14:creationId xmlns:p14="http://schemas.microsoft.com/office/powerpoint/2010/main" val="15442825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3" y="2204864"/>
            <a:ext cx="5904655" cy="3744416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sz="6000" dirty="0" smtClean="0">
                <a:latin typeface="Arial" pitchFamily="34" charset="0"/>
                <a:cs typeface="Arial" pitchFamily="34" charset="0"/>
              </a:rPr>
              <a:t>J</a:t>
            </a:r>
            <a:r>
              <a:rPr lang="fr-FR" sz="4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eunesse </a:t>
            </a:r>
            <a:r>
              <a:rPr lang="fr-FR" sz="6000" dirty="0" smtClean="0">
                <a:latin typeface="Arial" pitchFamily="34" charset="0"/>
                <a:cs typeface="Arial" pitchFamily="34" charset="0"/>
              </a:rPr>
              <a:t>E</a:t>
            </a:r>
            <a:r>
              <a:rPr lang="fr-FR" sz="4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ngagée à </a:t>
            </a:r>
            <a:r>
              <a:rPr lang="fr-FR" sz="6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fr-FR" sz="4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uivre </a:t>
            </a:r>
            <a:r>
              <a:rPr lang="fr-FR" sz="6000" dirty="0" smtClean="0">
                <a:latin typeface="Arial" pitchFamily="34" charset="0"/>
                <a:cs typeface="Arial" pitchFamily="34" charset="0"/>
              </a:rPr>
              <a:t>U</a:t>
            </a:r>
            <a:r>
              <a:rPr lang="fr-FR" sz="4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niquement le </a:t>
            </a:r>
            <a:r>
              <a:rPr lang="fr-FR" sz="6000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fr-FR" sz="4400" b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eigneur</a:t>
            </a:r>
            <a:endParaRPr lang="fr-FR" sz="4400" b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Le choix est à toi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7580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185169"/>
            <a:ext cx="8447007" cy="47641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Quand l’avenir est à ta porte</a:t>
            </a:r>
            <a:r>
              <a:rPr lang="fr-FR" sz="3200" dirty="0" smtClean="0">
                <a:latin typeface="Arial" pitchFamily="34" charset="0"/>
                <a:cs typeface="Arial" pitchFamily="34" charset="0"/>
              </a:rPr>
              <a:t>…</a:t>
            </a:r>
            <a:endParaRPr lang="fr-FR" sz="32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C’est à toi de jouer.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fontScale="92500"/>
          </a:bodyPr>
          <a:lstStyle/>
          <a:p>
            <a:r>
              <a:rPr lang="fr-FR" sz="5200" i="1" dirty="0" smtClean="0">
                <a:latin typeface="Arial" pitchFamily="34" charset="0"/>
                <a:cs typeface="Arial" pitchFamily="34" charset="0"/>
              </a:rPr>
              <a:t>Tu </a:t>
            </a:r>
            <a:r>
              <a:rPr lang="fr-FR" sz="5200" i="1" smtClean="0">
                <a:latin typeface="Arial" pitchFamily="34" charset="0"/>
                <a:cs typeface="Arial" pitchFamily="34" charset="0"/>
              </a:rPr>
              <a:t>es jeune, </a:t>
            </a:r>
            <a:r>
              <a:rPr lang="fr-FR" sz="5200" i="1" dirty="0" smtClean="0">
                <a:latin typeface="Arial" pitchFamily="34" charset="0"/>
                <a:cs typeface="Arial" pitchFamily="34" charset="0"/>
              </a:rPr>
              <a:t>sans engagement.</a:t>
            </a:r>
          </a:p>
          <a:p>
            <a:r>
              <a:rPr lang="fr-FR" sz="5200" i="1" dirty="0" smtClean="0">
                <a:latin typeface="Arial" pitchFamily="34" charset="0"/>
                <a:cs typeface="Arial" pitchFamily="34" charset="0"/>
              </a:rPr>
              <a:t>Tu as le choix !</a:t>
            </a:r>
          </a:p>
          <a:p>
            <a:r>
              <a:rPr lang="fr-FR" sz="5200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Quel choix ?</a:t>
            </a:r>
          </a:p>
          <a:p>
            <a:r>
              <a:rPr lang="fr-FR" sz="5200" i="1" dirty="0" smtClean="0">
                <a:latin typeface="Arial" pitchFamily="34" charset="0"/>
                <a:cs typeface="Arial" pitchFamily="34" charset="0"/>
              </a:rPr>
              <a:t>Le choix de vivre pour toi seul</a:t>
            </a:r>
            <a:r>
              <a:rPr lang="fr-FR" sz="3600" i="1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r>
              <a:rPr lang="fr-FR" sz="5200" i="1" dirty="0">
                <a:latin typeface="Arial" pitchFamily="34" charset="0"/>
                <a:cs typeface="Arial" pitchFamily="34" charset="0"/>
              </a:rPr>
              <a:t>o</a:t>
            </a:r>
            <a:r>
              <a:rPr lang="fr-FR" sz="5200" i="1" dirty="0" smtClean="0">
                <a:latin typeface="Arial" pitchFamily="34" charset="0"/>
                <a:cs typeface="Arial" pitchFamily="34" charset="0"/>
              </a:rPr>
              <a:t>u en </a:t>
            </a:r>
            <a:r>
              <a:rPr lang="fr-FR" sz="5200" i="1" u="sng" dirty="0" smtClean="0">
                <a:latin typeface="Arial" pitchFamily="34" charset="0"/>
                <a:cs typeface="Arial" pitchFamily="34" charset="0"/>
              </a:rPr>
              <a:t>relation</a:t>
            </a:r>
            <a:r>
              <a:rPr lang="fr-FR" sz="5200" i="1" dirty="0" smtClean="0">
                <a:latin typeface="Arial" pitchFamily="34" charset="0"/>
                <a:cs typeface="Arial" pitchFamily="34" charset="0"/>
              </a:rPr>
              <a:t> durable.</a:t>
            </a:r>
            <a:endParaRPr lang="fr-FR" sz="52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72927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9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Une relation </a:t>
            </a:r>
            <a:r>
              <a:rPr lang="fr-FR" u="sng" dirty="0" smtClean="0">
                <a:latin typeface="Arial" pitchFamily="34" charset="0"/>
                <a:cs typeface="Arial" pitchFamily="34" charset="0"/>
              </a:rPr>
              <a:t>durable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112" y="1218373"/>
            <a:ext cx="7092280" cy="4731881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Est-ce que ça existe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1813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1273" y="2287015"/>
            <a:ext cx="2778879" cy="258214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sz="4400" dirty="0" smtClean="0">
                <a:latin typeface="Arial" pitchFamily="34" charset="0"/>
                <a:cs typeface="Arial" pitchFamily="34" charset="0"/>
              </a:rPr>
              <a:t>Oui ! de ta Création jusqu’au Ciel</a:t>
            </a:r>
            <a:endParaRPr lang="fr-FR" sz="44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sz="4600" dirty="0" smtClean="0">
                <a:latin typeface="Arial" pitchFamily="34" charset="0"/>
                <a:cs typeface="Arial" pitchFamily="34" charset="0"/>
              </a:rPr>
              <a:t>La relation vraiment durable</a:t>
            </a:r>
            <a:endParaRPr lang="fr-FR" sz="4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i="1" dirty="0" smtClean="0">
                <a:latin typeface="Arial" pitchFamily="34" charset="0"/>
                <a:cs typeface="Arial" pitchFamily="34" charset="0"/>
              </a:rPr>
              <a:t>Tu en as le choix !</a:t>
            </a:r>
          </a:p>
          <a:p>
            <a:r>
              <a:rPr lang="fr-FR" b="1" i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Est-ce que tu veux cette relation durable ?</a:t>
            </a:r>
          </a:p>
          <a:p>
            <a:r>
              <a:rPr lang="fr-FR" sz="60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J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eunesse </a:t>
            </a:r>
            <a:r>
              <a:rPr lang="fr-FR" sz="60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fr-FR" i="1" dirty="0">
                <a:latin typeface="Arial" pitchFamily="34" charset="0"/>
                <a:cs typeface="Arial" pitchFamily="34" charset="0"/>
              </a:rPr>
              <a:t>ngagée à </a:t>
            </a:r>
            <a:r>
              <a:rPr lang="fr-FR" sz="60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fr-FR" i="1" dirty="0">
                <a:latin typeface="Arial" pitchFamily="34" charset="0"/>
                <a:cs typeface="Arial" pitchFamily="34" charset="0"/>
              </a:rPr>
              <a:t>uivre </a:t>
            </a:r>
            <a:r>
              <a:rPr lang="fr-FR" sz="6000" b="1" i="1" dirty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U</a:t>
            </a:r>
            <a:r>
              <a:rPr lang="fr-FR" i="1" dirty="0">
                <a:latin typeface="Arial" pitchFamily="34" charset="0"/>
                <a:cs typeface="Arial" pitchFamily="34" charset="0"/>
              </a:rPr>
              <a:t>niquement le </a:t>
            </a:r>
            <a:r>
              <a:rPr lang="fr-FR" sz="6000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fr-FR" i="1" dirty="0" smtClean="0">
                <a:latin typeface="Arial" pitchFamily="34" charset="0"/>
                <a:cs typeface="Arial" pitchFamily="34" charset="0"/>
              </a:rPr>
              <a:t>eigneur</a:t>
            </a:r>
            <a:endParaRPr lang="fr-FR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32242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62" y="322514"/>
            <a:ext cx="9134360" cy="56267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fr-FR" sz="4000" b="0" dirty="0" smtClean="0">
                <a:latin typeface="Arial" pitchFamily="34" charset="0"/>
                <a:cs typeface="Arial" pitchFamily="34" charset="0"/>
              </a:rPr>
              <a:t>pprofondir la </a:t>
            </a:r>
            <a:r>
              <a:rPr lang="fr-F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fr-FR" sz="4000" b="0" dirty="0" smtClean="0">
                <a:latin typeface="Arial" pitchFamily="34" charset="0"/>
                <a:cs typeface="Arial" pitchFamily="34" charset="0"/>
              </a:rPr>
              <a:t>ible dans son </a:t>
            </a:r>
            <a:r>
              <a:rPr lang="fr-FR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fr-FR" sz="4000" b="0" dirty="0" smtClean="0">
                <a:latin typeface="Arial" pitchFamily="34" charset="0"/>
                <a:cs typeface="Arial" pitchFamily="34" charset="0"/>
              </a:rPr>
              <a:t>ontexte</a:t>
            </a:r>
            <a:endParaRPr lang="fr-FR" sz="4000" b="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Jésus aime les enfants.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/>
          <a:lstStyle/>
          <a:p>
            <a:r>
              <a:rPr lang="fr-FR" i="1" dirty="0" smtClean="0">
                <a:latin typeface="Arial" pitchFamily="34" charset="0"/>
                <a:cs typeface="Arial" pitchFamily="34" charset="0"/>
              </a:rPr>
              <a:t>Lisons l’Evangile selon</a:t>
            </a:r>
          </a:p>
          <a:p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Marc10v13à31</a:t>
            </a:r>
          </a:p>
          <a:p>
            <a:endParaRPr lang="fr-FR" sz="2400" i="1" dirty="0" smtClean="0">
              <a:latin typeface="Arial" pitchFamily="34" charset="0"/>
              <a:cs typeface="Arial" pitchFamily="34" charset="0"/>
            </a:endParaRPr>
          </a:p>
          <a:p>
            <a:r>
              <a:rPr lang="fr-FR" i="1" dirty="0" smtClean="0">
                <a:latin typeface="Arial" pitchFamily="34" charset="0"/>
                <a:cs typeface="Arial" pitchFamily="34" charset="0"/>
              </a:rPr>
              <a:t>Nous nous trouvons dans le contexte de la jeunesse.</a:t>
            </a:r>
            <a:endParaRPr lang="fr-FR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45413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uiExpand="1" build="p"/>
      <p:bldP spid="7" grpI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752" y="319816"/>
            <a:ext cx="9144000" cy="874238"/>
          </a:xfrm>
        </p:spPr>
        <p:txBody>
          <a:bodyPr>
            <a:norm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Méditons les versets 20 et 21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8152" y="1216502"/>
            <a:ext cx="6300192" cy="4713028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…dans leur contexte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00423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Un enfant de famille croyante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96752"/>
            <a:ext cx="9144000" cy="4752528"/>
          </a:xfrm>
        </p:spPr>
        <p:txBody>
          <a:bodyPr>
            <a:normAutofit lnSpcReduction="10000"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« Il </a:t>
            </a:r>
            <a:r>
              <a:rPr lang="fr-FR" dirty="0">
                <a:latin typeface="Arial" pitchFamily="34" charset="0"/>
                <a:cs typeface="Arial" pitchFamily="34" charset="0"/>
              </a:rPr>
              <a:t>lui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répondit :  ‘Maître</a:t>
            </a:r>
            <a:r>
              <a:rPr lang="fr-FR" dirty="0">
                <a:latin typeface="Arial" pitchFamily="34" charset="0"/>
                <a:cs typeface="Arial" pitchFamily="34" charset="0"/>
              </a:rPr>
              <a:t>, j'ai observé toutes ces choses </a:t>
            </a:r>
            <a:r>
              <a:rPr lang="fr-FR" b="1" i="1" u="sng" dirty="0">
                <a:latin typeface="Arial" pitchFamily="34" charset="0"/>
                <a:cs typeface="Arial" pitchFamily="34" charset="0"/>
              </a:rPr>
              <a:t>dès ma jeunesse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.’  </a:t>
            </a:r>
            <a:r>
              <a:rPr lang="fr-FR" dirty="0">
                <a:latin typeface="Arial" pitchFamily="34" charset="0"/>
                <a:cs typeface="Arial" pitchFamily="34" charset="0"/>
              </a:rPr>
              <a:t>Jésus, l'ayant regardé, l'aima, et lui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dit :  ‘Il </a:t>
            </a:r>
            <a:r>
              <a:rPr lang="fr-FR" dirty="0">
                <a:latin typeface="Arial" pitchFamily="34" charset="0"/>
                <a:cs typeface="Arial" pitchFamily="34" charset="0"/>
              </a:rPr>
              <a:t>te manque </a:t>
            </a:r>
            <a:r>
              <a:rPr lang="fr-FR" b="1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une </a:t>
            </a:r>
            <a:r>
              <a:rPr lang="fr-FR" b="1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chose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…’ »</a:t>
            </a:r>
          </a:p>
          <a:p>
            <a:r>
              <a:rPr lang="fr-FR" b="1" i="1" dirty="0" smtClean="0">
                <a:solidFill>
                  <a:srgbClr val="00FF00"/>
                </a:solidFill>
                <a:latin typeface="Arial" pitchFamily="34" charset="0"/>
                <a:cs typeface="Arial" pitchFamily="34" charset="0"/>
              </a:rPr>
              <a:t>Marc 10v20à21</a:t>
            </a:r>
            <a:endParaRPr lang="fr-FR" b="1" i="1" dirty="0">
              <a:solidFill>
                <a:srgbClr val="00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Il lui manquait l’essentiel.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0855996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1522310"/>
          </a:xfrm>
        </p:spPr>
        <p:txBody>
          <a:bodyPr>
            <a:noAutofit/>
          </a:bodyPr>
          <a:lstStyle/>
          <a:p>
            <a:r>
              <a:rPr lang="fr-FR" sz="4400" dirty="0" smtClean="0">
                <a:latin typeface="Arial" pitchFamily="34" charset="0"/>
                <a:cs typeface="Arial" pitchFamily="34" charset="0"/>
              </a:rPr>
              <a:t>Faire de son mieux est bien, mais ne sert à rien si tu n’as pas…</a:t>
            </a:r>
            <a:endParaRPr lang="fr-FR" sz="4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653" y="1844824"/>
            <a:ext cx="6156683" cy="4104456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2" y="5949280"/>
            <a:ext cx="8232846" cy="922311"/>
          </a:xfrm>
        </p:spPr>
        <p:txBody>
          <a:bodyPr/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confiance totale en Jésus.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52885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3607" y="1196753"/>
            <a:ext cx="5957064" cy="4753198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2514"/>
            <a:ext cx="9144000" cy="874238"/>
          </a:xfrm>
        </p:spPr>
        <p:txBody>
          <a:bodyPr>
            <a:noAutofit/>
          </a:bodyPr>
          <a:lstStyle/>
          <a:p>
            <a:r>
              <a:rPr lang="fr-FR" dirty="0" smtClean="0">
                <a:latin typeface="Arial" pitchFamily="34" charset="0"/>
                <a:cs typeface="Arial" pitchFamily="34" charset="0"/>
              </a:rPr>
              <a:t>Jésus t’aime, ça c’est sûr !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>
                <a:latin typeface="Arial" pitchFamily="34" charset="0"/>
                <a:cs typeface="Arial" pitchFamily="34" charset="0"/>
              </a:rPr>
              <a:t>A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imes-tu Jésus ?</a:t>
            </a:r>
            <a:endParaRPr lang="fr-FR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667434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409</Words>
  <Application>Microsoft Office PowerPoint</Application>
  <PresentationFormat>On-screen Show (4:3)</PresentationFormat>
  <Paragraphs>97</Paragraphs>
  <Slides>19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Arial Narrow</vt:lpstr>
      <vt:lpstr>Calibri</vt:lpstr>
      <vt:lpstr>Wingdings</vt:lpstr>
      <vt:lpstr>Office Theme</vt:lpstr>
      <vt:lpstr>PowerPoint Presentation</vt:lpstr>
      <vt:lpstr>Quand l’avenir est à ta porte…</vt:lpstr>
      <vt:lpstr>Une relation durable ?</vt:lpstr>
      <vt:lpstr>Oui ! de ta Création jusqu’au Ciel</vt:lpstr>
      <vt:lpstr>Approfondir la Bible dans son Contexte</vt:lpstr>
      <vt:lpstr>Méditons les versets 20 et 21</vt:lpstr>
      <vt:lpstr>Un enfant de famille croyante</vt:lpstr>
      <vt:lpstr>Faire de son mieux est bien, mais ne sert à rien si tu n’as pas…</vt:lpstr>
      <vt:lpstr>Jésus t’aime, ça c’est sûr !</vt:lpstr>
      <vt:lpstr>Il a tout donné pour toi.</vt:lpstr>
      <vt:lpstr>‘T’es cap’ de tout Lui confier ?</vt:lpstr>
      <vt:lpstr>Une relation durable vient d’une confiance totale.</vt:lpstr>
      <vt:lpstr>C’est tout au sujet de la confiance…</vt:lpstr>
      <vt:lpstr>Laisse ton bagage à Lui…</vt:lpstr>
      <vt:lpstr>C’est l’heure du bilan.</vt:lpstr>
      <vt:lpstr>« Oui, Seigneur, prends tout. »</vt:lpstr>
      <vt:lpstr>Tu peux croire Jésus…</vt:lpstr>
      <vt:lpstr>Tu peux Le croire…</vt:lpstr>
      <vt:lpstr>Jeunesse Engagée à Suivre Uniquement le Seigneur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Arizona Bible Courses</dc:creator>
  <cp:lastModifiedBy>www.AzBible.yolasite.com</cp:lastModifiedBy>
  <cp:revision>107</cp:revision>
  <dcterms:created xsi:type="dcterms:W3CDTF">2010-11-10T08:57:02Z</dcterms:created>
  <dcterms:modified xsi:type="dcterms:W3CDTF">2014-09-29T09:06:10Z</dcterms:modified>
</cp:coreProperties>
</file>