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71" r:id="rId3"/>
    <p:sldId id="258" r:id="rId4"/>
    <p:sldId id="257" r:id="rId5"/>
    <p:sldId id="275" r:id="rId6"/>
    <p:sldId id="262" r:id="rId7"/>
    <p:sldId id="280" r:id="rId8"/>
    <p:sldId id="273" r:id="rId9"/>
    <p:sldId id="277" r:id="rId10"/>
    <p:sldId id="263" r:id="rId11"/>
    <p:sldId id="264" r:id="rId12"/>
    <p:sldId id="266" r:id="rId13"/>
    <p:sldId id="276" r:id="rId14"/>
    <p:sldId id="265" r:id="rId15"/>
    <p:sldId id="269" r:id="rId16"/>
    <p:sldId id="278" r:id="rId17"/>
    <p:sldId id="26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3949" autoAdjust="0"/>
  </p:normalViewPr>
  <p:slideViewPr>
    <p:cSldViewPr>
      <p:cViewPr varScale="1">
        <p:scale>
          <a:sx n="37" d="100"/>
          <a:sy n="37" d="100"/>
        </p:scale>
        <p:origin x="720" y="24"/>
      </p:cViewPr>
      <p:guideLst>
        <p:guide orient="horz" pos="2160"/>
        <p:guide pos="2880"/>
      </p:guideLst>
    </p:cSldViewPr>
  </p:slideViewPr>
  <p:notesTextViewPr>
    <p:cViewPr>
      <p:scale>
        <a:sx n="187" d="100"/>
        <a:sy n="187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82880">
              <a:buFont typeface="Wingdings" pitchFamily="2" charset="2"/>
              <a:buNone/>
            </a:pPr>
            <a:r>
              <a:rPr lang="en-US" noProof="0" dirty="0"/>
              <a:t>	It</a:t>
            </a:r>
            <a:r>
              <a:rPr lang="en-US" baseline="0" noProof="0" dirty="0"/>
              <a:t> has often been said that Christianity is just for </a:t>
            </a:r>
            <a:r>
              <a:rPr lang="en-US" b="1" i="1" baseline="0" noProof="0" dirty="0"/>
              <a:t>people with problems</a:t>
            </a:r>
            <a:r>
              <a:rPr lang="en-US" baseline="0" noProof="0" dirty="0"/>
              <a:t>.</a:t>
            </a:r>
            <a:endParaRPr lang="en-US" noProof="0" dirty="0"/>
          </a:p>
          <a:p>
            <a:pPr marL="0" indent="0" defTabSz="182880">
              <a:buFont typeface="Wingdings" pitchFamily="2" charset="2"/>
              <a:buNone/>
            </a:pPr>
            <a:r>
              <a:rPr lang="en-US" baseline="0" noProof="0" dirty="0"/>
              <a:t>	That’s true,… because we ALL have a very BIG problem, that’s </a:t>
            </a:r>
            <a:r>
              <a:rPr lang="en-US" b="1" i="1" baseline="0" noProof="0" dirty="0"/>
              <a:t>the problem of evil</a:t>
            </a:r>
            <a:r>
              <a:rPr lang="en-US" baseline="0" noProof="0" dirty="0"/>
              <a:t>.</a:t>
            </a:r>
          </a:p>
          <a:p>
            <a:pPr marL="0" indent="0" defTabSz="182880">
              <a:buFont typeface="Wingdings" pitchFamily="2" charset="2"/>
              <a:buNone/>
            </a:pPr>
            <a:r>
              <a:rPr lang="en-US" i="0" u="none" baseline="0" noProof="0" dirty="0"/>
              <a:t>	</a:t>
            </a:r>
            <a:r>
              <a:rPr lang="en-US" i="1" u="sng" baseline="0" noProof="0" dirty="0"/>
              <a:t>No human being has ever escaped</a:t>
            </a:r>
            <a:r>
              <a:rPr lang="en-US" i="0" u="none" baseline="0" noProof="0" dirty="0"/>
              <a:t> the temptation to sin, according to Bible Ja1v14</a:t>
            </a:r>
          </a:p>
          <a:p>
            <a:pPr marL="0" indent="0" algn="ctr" defTabSz="182880">
              <a:buFont typeface="Wingdings" pitchFamily="2" charset="2"/>
              <a:buNone/>
            </a:pPr>
            <a:r>
              <a:rPr lang="en-US" b="1" i="1" baseline="0" noProof="0" dirty="0"/>
              <a:t>What are the consequences ?</a:t>
            </a:r>
          </a:p>
          <a:p>
            <a:pPr marL="0" indent="0" defTabSz="182880">
              <a:buFont typeface="Wingdings" panose="05000000000000000000" pitchFamily="2" charset="2"/>
              <a:buChar char="Ø"/>
            </a:pPr>
            <a:r>
              <a:rPr lang="en-US" baseline="0" noProof="0" dirty="0"/>
              <a:t> We all are condemned to die for our sin : the strongest, the richest, the most loved</a:t>
            </a:r>
            <a:r>
              <a:rPr lang="en-US" baseline="0" noProof="0"/>
              <a:t>… </a:t>
            </a:r>
            <a:r>
              <a:rPr lang="en-US" b="0" i="0" u="none" baseline="0" noProof="0"/>
              <a:t>we </a:t>
            </a:r>
            <a:r>
              <a:rPr lang="en-US" b="1" i="0" u="none" baseline="0" noProof="0" dirty="0"/>
              <a:t>all will face death </a:t>
            </a:r>
            <a:r>
              <a:rPr lang="en-US" b="0" i="0" u="none" baseline="0" noProof="0" dirty="0"/>
              <a:t>some day ! [read]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M/A 171210</a:t>
            </a:r>
            <a:r>
              <a:rPr lang="en-US" baseline="0" noProof="0" dirty="0"/>
              <a:t> avec notes / 180128 English Lafayette CA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err="1"/>
              <a:t>Écran</a:t>
            </a:r>
            <a:r>
              <a:rPr lang="en-US" noProof="0" dirty="0"/>
              <a:t> </a:t>
            </a:r>
            <a:r>
              <a:rPr lang="en-US" baseline="0" noProof="0" dirty="0"/>
              <a:t>settings 100% de1366x768px.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/>
              <a:t>Animation Pane 50/50  et </a:t>
            </a:r>
            <a:r>
              <a:rPr lang="en-US" baseline="0" noProof="0" dirty="0" err="1"/>
              <a:t>diapos</a:t>
            </a:r>
            <a:r>
              <a:rPr lang="en-US" baseline="0" noProof="0" dirty="0"/>
              <a:t> mini.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10 </a:t>
            </a:r>
            <a:r>
              <a:rPr lang="en-US" noProof="0" dirty="0" err="1"/>
              <a:t>lignes</a:t>
            </a:r>
            <a:r>
              <a:rPr lang="en-US" noProof="0" dirty="0"/>
              <a:t> max de notes</a:t>
            </a:r>
            <a:r>
              <a:rPr lang="en-US" baseline="0" noProof="0" dirty="0"/>
              <a:t> avec Zoom 187% &amp; </a:t>
            </a:r>
            <a:r>
              <a:rPr lang="en-US" baseline="0" noProof="0" dirty="0" err="1"/>
              <a:t>diapos</a:t>
            </a:r>
            <a:r>
              <a:rPr lang="en-US" baseline="0" noProof="0" dirty="0"/>
              <a:t> ci-</a:t>
            </a:r>
            <a:r>
              <a:rPr lang="en-US" baseline="0" noProof="0" dirty="0" err="1"/>
              <a:t>dessus</a:t>
            </a:r>
            <a:r>
              <a:rPr lang="en-US" baseline="0" noProof="0" dirty="0"/>
              <a:t> </a:t>
            </a:r>
            <a:r>
              <a:rPr lang="en-US" baseline="0" noProof="0" dirty="0" err="1"/>
              <a:t>enn</a:t>
            </a:r>
            <a:r>
              <a:rPr lang="en-US" baseline="0" noProof="0" dirty="0"/>
              <a:t> face de </a:t>
            </a:r>
            <a:r>
              <a:rPr lang="en-US" baseline="0" noProof="0" dirty="0" err="1"/>
              <a:t>diapo</a:t>
            </a:r>
            <a:r>
              <a:rPr lang="en-US" baseline="0" noProof="0" dirty="0"/>
              <a:t> 10.</a:t>
            </a:r>
            <a:endParaRPr lang="en-US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err="1"/>
              <a:t>Lignes</a:t>
            </a:r>
            <a:r>
              <a:rPr lang="en-US" baseline="0" noProof="0" dirty="0"/>
              <a:t> </a:t>
            </a:r>
            <a:r>
              <a:rPr lang="en-US" noProof="0" dirty="0"/>
              <a:t>de </a:t>
            </a:r>
            <a:r>
              <a:rPr lang="en-US" noProof="0" dirty="0" err="1"/>
              <a:t>cette</a:t>
            </a:r>
            <a:r>
              <a:rPr lang="en-US" noProof="0" dirty="0"/>
              <a:t> </a:t>
            </a:r>
            <a:r>
              <a:rPr lang="en-US" noProof="0" dirty="0" err="1"/>
              <a:t>longueur</a:t>
            </a:r>
            <a:r>
              <a:rPr lang="en-US" noProof="0" dirty="0"/>
              <a:t> maximum&gt;&gt;&gt;&gt;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/>
              <a:t>Presenter View &gt; </a:t>
            </a:r>
            <a:r>
              <a:rPr lang="en-US" noProof="0" dirty="0" err="1"/>
              <a:t>diapo</a:t>
            </a:r>
            <a:r>
              <a:rPr lang="en-US" baseline="0" noProof="0" dirty="0"/>
              <a:t> mini à gauche &amp; </a:t>
            </a:r>
            <a:r>
              <a:rPr lang="en-US" baseline="0" noProof="0" dirty="0" err="1"/>
              <a:t>rien</a:t>
            </a:r>
            <a:r>
              <a:rPr lang="en-US" baseline="0" noProof="0" dirty="0"/>
              <a:t> </a:t>
            </a:r>
            <a:r>
              <a:rPr lang="en-US" baseline="0" noProof="0" dirty="0" err="1"/>
              <a:t>en</a:t>
            </a:r>
            <a:r>
              <a:rPr lang="en-US" baseline="0" noProof="0" dirty="0"/>
              <a:t> </a:t>
            </a:r>
            <a:r>
              <a:rPr lang="en-US" baseline="0" noProof="0" dirty="0" err="1"/>
              <a:t>haut</a:t>
            </a:r>
            <a:r>
              <a:rPr lang="en-US" baseline="0" noProof="0" dirty="0"/>
              <a:t> avec zoom notes 2x.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5x in the book of Acts, the forgiveness</a:t>
            </a:r>
            <a:r>
              <a:rPr lang="en-US" baseline="0" noProof="0" dirty="0"/>
              <a:t> of sins is the </a:t>
            </a:r>
            <a:r>
              <a:rPr lang="en-US" b="1" i="1" baseline="0" noProof="0" dirty="0"/>
              <a:t>1st work of salvation</a:t>
            </a:r>
            <a:r>
              <a:rPr lang="en-US" baseline="0" noProof="0" dirty="0"/>
              <a:t>.</a:t>
            </a:r>
            <a:endParaRPr lang="en-US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aseline="0" noProof="0" dirty="0"/>
              <a:t>In speaking of Jesus, Peter says this was the </a:t>
            </a:r>
            <a:r>
              <a:rPr lang="en-US" b="1" i="1" baseline="0" noProof="0" dirty="0"/>
              <a:t>message since the beginning</a:t>
            </a:r>
            <a:r>
              <a:rPr lang="en-US" baseline="0" noProof="0" dirty="0"/>
              <a:t>. [read]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Peter reminds us that forgiveness from sins requires trusting enough to call on JC.</a:t>
            </a:r>
          </a:p>
          <a:p>
            <a:pPr marL="0" marR="0" lvl="0" indent="164592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baseline="0" noProof="0" dirty="0"/>
              <a:t>No one calls or prays in the Name of Jesus, if they don’t believe He is still alive !</a:t>
            </a:r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aseline="0" noProof="0" dirty="0"/>
              <a:t>	Rm 10v13 says, “</a:t>
            </a:r>
            <a:r>
              <a:rPr lang="en-US" i="1" u="sng" baseline="0" noProof="0" dirty="0"/>
              <a:t>Everyone who calls</a:t>
            </a:r>
            <a:r>
              <a:rPr lang="en-US" baseline="0" noProof="0" dirty="0"/>
              <a:t> on the Name of the Lord will be saved.”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What</a:t>
            </a:r>
            <a:r>
              <a:rPr lang="en-US" baseline="0" noProof="0" dirty="0"/>
              <a:t> </a:t>
            </a:r>
            <a:r>
              <a:rPr lang="en-US" b="1" i="1" u="none" baseline="0" noProof="0" dirty="0"/>
              <a:t>effect</a:t>
            </a:r>
            <a:r>
              <a:rPr lang="en-US" baseline="0" noProof="0" dirty="0"/>
              <a:t> does forgiveness of sins by Christ have on a person ?</a:t>
            </a:r>
            <a:endParaRPr lang="en-US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The Bible reveals that the</a:t>
            </a:r>
            <a:r>
              <a:rPr lang="en-US" baseline="0" noProof="0" dirty="0"/>
              <a:t>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 of </a:t>
            </a:r>
            <a:r>
              <a:rPr lang="en-US" i="1" u="sng" baseline="0" noProof="0" dirty="0"/>
              <a:t>salvation frees a person once for all</a:t>
            </a:r>
            <a:r>
              <a:rPr lang="en-US" baseline="0" noProof="0" dirty="0"/>
              <a:t>. [read]</a:t>
            </a:r>
            <a:endParaRPr lang="en-US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Notice the plural (these) and the singular (sin) in this </a:t>
            </a:r>
            <a:r>
              <a:rPr lang="en-US" b="1" i="1" baseline="0" noProof="0" dirty="0"/>
              <a:t>wonderful</a:t>
            </a:r>
            <a:r>
              <a:rPr lang="en-US" baseline="0" noProof="0" dirty="0"/>
              <a:t> promise.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aseline="0" noProof="0" dirty="0" err="1"/>
              <a:t>Heb</a:t>
            </a:r>
            <a:r>
              <a:rPr lang="en-US" baseline="0" noProof="0" dirty="0"/>
              <a:t> 9v14 &amp; 10v2 say that </a:t>
            </a:r>
            <a:r>
              <a:rPr lang="en-US" b="1" i="1" baseline="0" noProof="0" dirty="0"/>
              <a:t>our bad conscience</a:t>
            </a:r>
            <a:r>
              <a:rPr lang="en-US" baseline="0" noProof="0" dirty="0"/>
              <a:t> about sins will be miraculously cleansed.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That truly IS Good News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i="1" noProof="0" dirty="0"/>
              <a:t>What effect does forgiveness of sins have </a:t>
            </a:r>
            <a:r>
              <a:rPr lang="en-US" noProof="0" dirty="0"/>
              <a:t>on my every day life?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Paul quotes Psalm 32</a:t>
            </a:r>
            <a:r>
              <a:rPr lang="en-US" baseline="0" noProof="0" dirty="0"/>
              <a:t>.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A gloomy or </a:t>
            </a:r>
            <a:r>
              <a:rPr lang="en-US" b="1" i="1" baseline="0" noProof="0" dirty="0"/>
              <a:t>depressed</a:t>
            </a:r>
            <a:r>
              <a:rPr lang="en-US" baseline="0" noProof="0" dirty="0"/>
              <a:t> Christian has not understood or has forgotten forgiveness.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Perhaps it’s a sign the </a:t>
            </a:r>
            <a:r>
              <a:rPr lang="en-US" b="1" i="0" u="sng" baseline="0" noProof="0" dirty="0"/>
              <a:t>MIRACLE</a:t>
            </a:r>
            <a:r>
              <a:rPr lang="en-US" baseline="0" noProof="0" dirty="0"/>
              <a:t> of salvation has not taken place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aseline="0" noProof="0" dirty="0"/>
              <a:t>There is </a:t>
            </a:r>
            <a:r>
              <a:rPr lang="en-US" i="1" u="sng" baseline="0" noProof="0" dirty="0"/>
              <a:t>no burden of sin</a:t>
            </a:r>
            <a:r>
              <a:rPr lang="en-US" baseline="0" noProof="0" dirty="0"/>
              <a:t> to carry, but a joyful heart to carry other’s sorrows.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We love to share this Good News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i="1" noProof="0" dirty="0"/>
              <a:t>Do you </a:t>
            </a:r>
            <a:r>
              <a:rPr lang="en-US" noProof="0" dirty="0"/>
              <a:t>have the joy of </a:t>
            </a:r>
            <a:r>
              <a:rPr lang="en-US" i="1" u="sng" noProof="0" dirty="0"/>
              <a:t>sins forgiven</a:t>
            </a:r>
            <a:r>
              <a:rPr lang="en-US" baseline="0" noProof="0" dirty="0"/>
              <a:t> ?</a:t>
            </a:r>
          </a:p>
          <a:p>
            <a:pPr marL="0" indent="0" defTabSz="164592">
              <a:buFont typeface="Wingdings" pitchFamily="2" charset="2"/>
              <a:buNone/>
            </a:pPr>
            <a:endParaRPr lang="en-US" baseline="0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Let’s pause right here and </a:t>
            </a:r>
            <a:r>
              <a:rPr lang="en-US" b="1" u="sng" baseline="0" noProof="0" dirty="0"/>
              <a:t>pray</a:t>
            </a:r>
            <a:r>
              <a:rPr lang="en-US" baseline="0" noProof="0" dirty="0"/>
              <a:t> that you will ASK Christ to give you that joy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245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i="1" noProof="0" dirty="0"/>
              <a:t>Beware</a:t>
            </a:r>
            <a:r>
              <a:rPr lang="en-US" noProof="0" dirty="0"/>
              <a:t> of</a:t>
            </a:r>
            <a:r>
              <a:rPr lang="en-US" baseline="0" noProof="0" dirty="0"/>
              <a:t> a “</a:t>
            </a:r>
            <a:r>
              <a:rPr lang="en-US" b="1" i="1" baseline="0" noProof="0" dirty="0"/>
              <a:t>bloodless salvation</a:t>
            </a:r>
            <a:r>
              <a:rPr lang="en-US" baseline="0" noProof="0" dirty="0"/>
              <a:t>” taught by some today.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From Genesis to Revelation, </a:t>
            </a:r>
            <a:r>
              <a:rPr lang="en-US" b="0" i="0" baseline="0" noProof="0" dirty="0"/>
              <a:t>the blood </a:t>
            </a:r>
            <a:r>
              <a:rPr lang="en-US" baseline="0" noProof="0" dirty="0"/>
              <a:t>of sacrifice for salvation is revealed.</a:t>
            </a:r>
            <a:endParaRPr lang="en-US" noProof="0" dirty="0"/>
          </a:p>
          <a:p>
            <a:pPr marL="0" indent="-171450" defTabSz="164592">
              <a:buFont typeface="Wingdings" panose="05000000000000000000" pitchFamily="2" charset="2"/>
              <a:buChar char="Ø"/>
            </a:pPr>
            <a:r>
              <a:rPr lang="en-US" i="0" u="none" baseline="0" noProof="0" dirty="0"/>
              <a:t>There was a </a:t>
            </a:r>
            <a:r>
              <a:rPr lang="en-US" b="1" i="1" u="none" baseline="0" noProof="0" dirty="0"/>
              <a:t>REAL</a:t>
            </a:r>
            <a:r>
              <a:rPr lang="en-US" i="0" u="none" baseline="0" noProof="0" dirty="0"/>
              <a:t> price paid for your salvation, and it was the blood of the Lord Jesus Christ. [read]</a:t>
            </a:r>
          </a:p>
          <a:p>
            <a:pPr marL="0" indent="-171450" defTabSz="164592">
              <a:buFont typeface="Wingdings" panose="05000000000000000000" pitchFamily="2" charset="2"/>
              <a:buChar char="Ø"/>
            </a:pPr>
            <a:r>
              <a:rPr lang="en-US" i="1" u="sng" baseline="0" noProof="0" dirty="0"/>
              <a:t>God has decided</a:t>
            </a:r>
            <a:r>
              <a:rPr lang="en-US" i="0" u="none" baseline="0" noProof="0" dirty="0"/>
              <a:t> to NOT just say a word, like He did to create all things but, He sacrificed Himself to save us from sin.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The sacrifice of Christ to</a:t>
            </a:r>
            <a:r>
              <a:rPr lang="en-US" baseline="0" noProof="0" dirty="0"/>
              <a:t> forgive our sins is at </a:t>
            </a:r>
            <a:r>
              <a:rPr lang="en-US" b="1" i="1" baseline="0" noProof="0" dirty="0"/>
              <a:t>the very heart </a:t>
            </a:r>
            <a:r>
              <a:rPr lang="en-US" baseline="0" noProof="0" dirty="0"/>
              <a:t>of the New Testament.</a:t>
            </a:r>
            <a:endParaRPr lang="en-US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aseline="0" noProof="0" dirty="0"/>
              <a:t>The Lord Jesus Christ wants us to </a:t>
            </a:r>
            <a:r>
              <a:rPr lang="en-US" b="1" i="1" baseline="0" noProof="0" dirty="0"/>
              <a:t>never forget His blood</a:t>
            </a:r>
            <a:r>
              <a:rPr lang="en-US" baseline="0" noProof="0" dirty="0"/>
              <a:t> shed for our sins. [read]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So the </a:t>
            </a:r>
            <a:r>
              <a:rPr lang="en-US" i="1" u="sng" noProof="0" dirty="0"/>
              <a:t>1</a:t>
            </a:r>
            <a:r>
              <a:rPr lang="en-US" i="1" u="sng" baseline="30000" noProof="0" dirty="0"/>
              <a:t>st</a:t>
            </a:r>
            <a:r>
              <a:rPr lang="en-US" i="1" u="sng" noProof="0" dirty="0"/>
              <a:t> part</a:t>
            </a:r>
            <a:r>
              <a:rPr lang="en-US" noProof="0" dirty="0"/>
              <a:t> of the </a:t>
            </a:r>
            <a:r>
              <a:rPr lang="en-US" b="1" noProof="0" dirty="0"/>
              <a:t>MIRACLE</a:t>
            </a:r>
            <a:r>
              <a:rPr lang="en-US" noProof="0" dirty="0"/>
              <a:t> of salvation is the forgiveness</a:t>
            </a:r>
            <a:r>
              <a:rPr lang="en-US" baseline="0" noProof="0" dirty="0"/>
              <a:t> of our sins.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A person needs to trust Christ enough to </a:t>
            </a:r>
            <a:r>
              <a:rPr lang="en-US" b="1" i="1" baseline="0" noProof="0" dirty="0"/>
              <a:t>ask</a:t>
            </a:r>
            <a:r>
              <a:rPr lang="en-US" baseline="0" noProof="0" dirty="0"/>
              <a:t> Him for forgiveness.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A person who receives the forgiveness of God is a </a:t>
            </a:r>
            <a:r>
              <a:rPr lang="en-US" b="1" i="1" u="none" baseline="0" noProof="0" dirty="0"/>
              <a:t>humble</a:t>
            </a:r>
            <a:r>
              <a:rPr lang="en-US" baseline="0" noProof="0" dirty="0"/>
              <a:t> Christian.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i="1" noProof="0" dirty="0"/>
              <a:t>Christians</a:t>
            </a:r>
            <a:r>
              <a:rPr lang="en-US" b="1" i="1" baseline="0" noProof="0" dirty="0"/>
              <a:t> celebrate </a:t>
            </a:r>
            <a:r>
              <a:rPr lang="en-US" baseline="0" noProof="0" dirty="0"/>
              <a:t>the 1</a:t>
            </a:r>
            <a:r>
              <a:rPr lang="en-US" baseline="30000" noProof="0" dirty="0"/>
              <a:t>st</a:t>
            </a:r>
            <a:r>
              <a:rPr lang="en-US" baseline="0" noProof="0" dirty="0"/>
              <a:t> part of the MIRACLE of salvation every Sunday, when they come to </a:t>
            </a:r>
            <a:r>
              <a:rPr lang="en-US" i="1" u="sng" baseline="0" noProof="0" dirty="0"/>
              <a:t>the Table of the Lord</a:t>
            </a:r>
            <a:r>
              <a:rPr lang="en-US" baseline="0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Forgiveness is </a:t>
            </a:r>
            <a:r>
              <a:rPr lang="en-US" b="1" u="sng" baseline="0" noProof="0" dirty="0"/>
              <a:t>total release</a:t>
            </a:r>
            <a:r>
              <a:rPr lang="en-US" baseline="0" noProof="0" dirty="0"/>
              <a:t> from the consequences of our sin.  (</a:t>
            </a:r>
            <a:r>
              <a:rPr lang="en-US" baseline="0" noProof="0" dirty="0" err="1"/>
              <a:t>cf</a:t>
            </a:r>
            <a:r>
              <a:rPr lang="en-US" baseline="0" noProof="0" dirty="0"/>
              <a:t> Jn8:11)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There will </a:t>
            </a:r>
            <a:r>
              <a:rPr lang="en-US" b="1" u="sng" baseline="0" noProof="0" dirty="0"/>
              <a:t>never be more to do</a:t>
            </a:r>
            <a:r>
              <a:rPr lang="en-US" baseline="0" noProof="0" dirty="0"/>
              <a:t> because Christ has done it all.  (</a:t>
            </a:r>
            <a:r>
              <a:rPr lang="en-US" baseline="0" noProof="0" dirty="0" err="1"/>
              <a:t>cf</a:t>
            </a:r>
            <a:r>
              <a:rPr lang="en-US" baseline="0" noProof="0" dirty="0"/>
              <a:t> Heb10:12)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Forgiveness will </a:t>
            </a:r>
            <a:r>
              <a:rPr lang="en-US" b="1" u="sng" baseline="0" noProof="0" dirty="0"/>
              <a:t>never be retracted</a:t>
            </a:r>
            <a:r>
              <a:rPr lang="en-US" b="1" baseline="0" noProof="0" dirty="0"/>
              <a:t> </a:t>
            </a:r>
            <a:r>
              <a:rPr lang="en-US" baseline="0" noProof="0" dirty="0"/>
              <a:t>if we fall again into sin.  (cf. Heb9:12)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b="1" i="1" baseline="0" noProof="0" dirty="0"/>
              <a:t>This is “so great a salvation” !</a:t>
            </a:r>
            <a:endParaRPr lang="en-US" b="1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714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en-US" noProof="0" dirty="0"/>
              <a:t>	The</a:t>
            </a:r>
            <a:r>
              <a:rPr lang="en-US" baseline="0" noProof="0" dirty="0"/>
              <a:t> </a:t>
            </a:r>
            <a:r>
              <a:rPr lang="en-US" b="1" baseline="0" noProof="0" dirty="0"/>
              <a:t>3 R’s of education </a:t>
            </a:r>
            <a:r>
              <a:rPr lang="en-US" baseline="0" noProof="0" dirty="0"/>
              <a:t>are not Reading, Writing and Arithmetic !</a:t>
            </a:r>
            <a:endParaRPr lang="en-US" noProof="0" dirty="0"/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en-US" baseline="0" noProof="0" dirty="0"/>
              <a:t>The big question today is this.  [read]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en-US" baseline="0" noProof="0" dirty="0"/>
              <a:t>[read]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en-US" baseline="0" noProof="0" dirty="0"/>
              <a:t>[read]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en-US" baseline="0" noProof="0" dirty="0"/>
              <a:t>This is </a:t>
            </a:r>
            <a:r>
              <a:rPr lang="en-US" b="1" baseline="0" noProof="0" dirty="0"/>
              <a:t>only 1 of over 24 </a:t>
            </a:r>
            <a:r>
              <a:rPr lang="en-US" baseline="0" noProof="0" dirty="0"/>
              <a:t>aspects of personal salvation that are listed on the summary sheet given out today.</a:t>
            </a:r>
          </a:p>
          <a:p>
            <a:pPr marL="0" indent="0" defTabSz="164592">
              <a:buFont typeface="Wingdings" panose="05000000000000000000" pitchFamily="2" charset="2"/>
              <a:buNone/>
            </a:pPr>
            <a:r>
              <a:rPr lang="en-US" baseline="0" noProof="0" dirty="0"/>
              <a:t>	We’ll come back to this topic next time we meet, or you can look it up on this site…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Let’s look in the Bible for what it says about </a:t>
            </a:r>
            <a:r>
              <a:rPr lang="en-US" b="1" i="1" u="sng" baseline="0" noProof="0" dirty="0"/>
              <a:t>personal and eternal salvation</a:t>
            </a:r>
            <a:r>
              <a:rPr lang="en-US" baseline="0" noProof="0" dirty="0"/>
              <a:t>.</a:t>
            </a:r>
            <a:endParaRPr lang="en-US" noProof="0" dirty="0"/>
          </a:p>
          <a:p>
            <a:pPr defTabSz="164592" rtl="0"/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indent="-192024" defTabSz="164592" rtl="0">
              <a:buFont typeface="Wingdings" panose="05000000000000000000" pitchFamily="2" charset="2"/>
              <a:buChar char="Ø"/>
            </a:pP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Lk2v10-11 say, “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bring you good news of great joy that will be for all the people.  For unto you is born this day in the city of David a </a:t>
            </a:r>
            <a:r>
              <a:rPr lang="en-US" sz="1200" b="0" i="1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Savior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who is Christ the Lord.”</a:t>
            </a:r>
          </a:p>
          <a:p>
            <a:pPr defTabSz="164592" rtl="0"/>
            <a:endParaRPr lang="en-US" sz="1200" b="0" i="0" u="none" strike="noStrike" kern="1200" baseline="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164592" rtl="0"/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 Saviour from what… and why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307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64592">
              <a:buFont typeface="Wingdings" pitchFamily="2" charset="2"/>
              <a:buNone/>
            </a:pPr>
            <a:r>
              <a:rPr lang="en-US" noProof="0" dirty="0"/>
              <a:t>Let’s read </a:t>
            </a:r>
            <a:r>
              <a:rPr lang="en-US" noProof="0"/>
              <a:t>Luke 24v46-48</a:t>
            </a:r>
            <a:r>
              <a:rPr lang="en-US" noProof="0" dirty="0"/>
              <a:t>…</a:t>
            </a:r>
          </a:p>
          <a:p>
            <a:pPr marL="0" indent="-192024" defTabSz="164592">
              <a:buFont typeface="Wingdings" panose="05000000000000000000" pitchFamily="2" charset="2"/>
              <a:buChar char="Ø"/>
            </a:pPr>
            <a:r>
              <a:rPr lang="en-US" noProof="0" dirty="0"/>
              <a:t>The </a:t>
            </a:r>
            <a:r>
              <a:rPr lang="en-US" b="1" i="1" noProof="0" dirty="0"/>
              <a:t>biblical context </a:t>
            </a:r>
            <a:r>
              <a:rPr lang="en-US" noProof="0" dirty="0"/>
              <a:t>here is neither the Kingdom of Heaven,</a:t>
            </a:r>
            <a:r>
              <a:rPr lang="en-US" baseline="0" noProof="0" dirty="0"/>
              <a:t> nor the Reformation of the Church, nor politics, nor social work.</a:t>
            </a:r>
          </a:p>
          <a:p>
            <a:pPr marL="0" indent="0" algn="ctr" defTabSz="164592">
              <a:buFont typeface="Wingdings" pitchFamily="2" charset="2"/>
              <a:buNone/>
            </a:pPr>
            <a:r>
              <a:rPr lang="en-US" baseline="0" noProof="0" dirty="0"/>
              <a:t>What was </a:t>
            </a:r>
            <a:r>
              <a:rPr lang="en-US" i="1" u="sng" baseline="0" noProof="0" dirty="0"/>
              <a:t>the goal</a:t>
            </a:r>
            <a:r>
              <a:rPr lang="en-US" baseline="0" noProof="0" dirty="0"/>
              <a:t> Jesus Christ had ?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en-US" noProof="0" dirty="0"/>
              <a:t>The goal is personal</a:t>
            </a:r>
            <a:r>
              <a:rPr lang="en-US" baseline="0" noProof="0" dirty="0"/>
              <a:t> &amp; eternal </a:t>
            </a:r>
            <a:r>
              <a:rPr lang="en-US" b="1" i="0" u="none" baseline="0" noProof="0" dirty="0"/>
              <a:t>salvation</a:t>
            </a:r>
            <a:r>
              <a:rPr lang="en-US" baseline="0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Let’s remember the Mission that Christ left in 5 Key Verses :  </a:t>
            </a:r>
            <a:r>
              <a:rPr lang="en-US" noProof="0" dirty="0"/>
              <a:t>Ac 1v8, Lk 8v11, Lk1v17, Jonah 2v9</a:t>
            </a:r>
            <a:r>
              <a:rPr lang="en-US" baseline="0" noProof="0" dirty="0"/>
              <a:t> et Mt 28v19à20.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Salvation is a </a:t>
            </a:r>
            <a:r>
              <a:rPr lang="en-US" b="1" baseline="0" noProof="0" dirty="0"/>
              <a:t>MIRACLE</a:t>
            </a:r>
            <a:r>
              <a:rPr lang="en-US" baseline="0" noProof="0" dirty="0"/>
              <a:t>, not just a faith 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The </a:t>
            </a:r>
            <a:r>
              <a:rPr lang="en-US" b="1" u="sng" noProof="0" dirty="0"/>
              <a:t>MIRACLE</a:t>
            </a:r>
            <a:r>
              <a:rPr lang="en-US" baseline="0" noProof="0" dirty="0"/>
              <a:t> of </a:t>
            </a:r>
            <a:r>
              <a:rPr lang="en-US" noProof="0" dirty="0"/>
              <a:t>Salvation </a:t>
            </a:r>
            <a:r>
              <a:rPr lang="en-US" i="1" u="sng" noProof="0" dirty="0"/>
              <a:t>begins</a:t>
            </a:r>
            <a:r>
              <a:rPr lang="en-US" noProof="0" dirty="0"/>
              <a:t> with the forgiveness</a:t>
            </a:r>
            <a:r>
              <a:rPr lang="en-US" baseline="0" noProof="0" dirty="0"/>
              <a:t> of sins</a:t>
            </a:r>
            <a:r>
              <a:rPr lang="en-US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The Key Verse in our text summarizes the Mission World of Jesus Christ. </a:t>
            </a:r>
            <a:r>
              <a:rPr lang="en-US" baseline="0" noProof="0" dirty="0"/>
              <a:t>[read]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1</a:t>
            </a:r>
            <a:r>
              <a:rPr lang="en-US" baseline="30000" noProof="0" dirty="0"/>
              <a:t>st</a:t>
            </a:r>
            <a:r>
              <a:rPr lang="en-US" baseline="0" noProof="0" dirty="0"/>
              <a:t> We are reminded of </a:t>
            </a:r>
            <a:r>
              <a:rPr lang="en-US" b="1" i="1" baseline="0" noProof="0" dirty="0"/>
              <a:t>the Good News</a:t>
            </a:r>
            <a:r>
              <a:rPr lang="en-US" baseline="0" noProof="0" dirty="0"/>
              <a:t>, the Gospel that the Lord Jesus Christ died and rose again.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2</a:t>
            </a:r>
            <a:r>
              <a:rPr lang="en-US" baseline="30000" noProof="0" dirty="0"/>
              <a:t>nd</a:t>
            </a:r>
            <a:r>
              <a:rPr lang="en-US" baseline="0" noProof="0" dirty="0"/>
              <a:t> We are reminded that </a:t>
            </a:r>
            <a:r>
              <a:rPr lang="en-US" b="1" i="1" u="none" baseline="0" noProof="0" dirty="0"/>
              <a:t>repentance</a:t>
            </a:r>
            <a:r>
              <a:rPr lang="en-US" baseline="0" noProof="0" dirty="0"/>
              <a:t> is essential to be saved.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="1" noProof="0" dirty="0"/>
              <a:t>Finally,</a:t>
            </a:r>
            <a:r>
              <a:rPr lang="en-US" b="1" baseline="0" noProof="0" dirty="0"/>
              <a:t> we </a:t>
            </a:r>
            <a:r>
              <a:rPr lang="en-US" b="1" u="sng" baseline="0" noProof="0" dirty="0"/>
              <a:t>can</a:t>
            </a:r>
            <a:r>
              <a:rPr lang="en-US" b="1" baseline="0" noProof="0" dirty="0"/>
              <a:t> be forgiven by God</a:t>
            </a:r>
            <a:r>
              <a:rPr lang="en-US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endParaRPr lang="en-US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u="sng" noProof="0" dirty="0"/>
              <a:t>How</a:t>
            </a:r>
            <a:r>
              <a:rPr lang="en-US" noProof="0" dirty="0"/>
              <a:t> can anyone be </a:t>
            </a:r>
            <a:r>
              <a:rPr lang="en-US" b="1" i="1" noProof="0" dirty="0"/>
              <a:t>totally forgiven </a:t>
            </a:r>
            <a:r>
              <a:rPr lang="en-US" noProof="0" dirty="0"/>
              <a:t>by</a:t>
            </a:r>
            <a:r>
              <a:rPr lang="en-US" baseline="0" noProof="0" dirty="0"/>
              <a:t> a perfect Heavenly Father 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3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Let’s be clear, forgiveness of our sins is </a:t>
            </a:r>
            <a:r>
              <a:rPr lang="en-US" b="1" i="1" noProof="0" dirty="0"/>
              <a:t>not automatic, </a:t>
            </a:r>
            <a:r>
              <a:rPr lang="en-US" noProof="0" dirty="0"/>
              <a:t>just because God is </a:t>
            </a:r>
            <a:r>
              <a:rPr lang="en-US" b="1" u="none" noProof="0" dirty="0"/>
              <a:t>good</a:t>
            </a:r>
            <a:r>
              <a:rPr lang="en-US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The first text in the Bible that speaks of forgiveness</a:t>
            </a:r>
            <a:r>
              <a:rPr lang="en-US" baseline="0" noProof="0" dirty="0"/>
              <a:t> in Ex32v30 reveals that it </a:t>
            </a:r>
            <a:r>
              <a:rPr lang="en-US" b="1" i="1" baseline="0" noProof="0" dirty="0"/>
              <a:t>must be obtained </a:t>
            </a:r>
            <a:r>
              <a:rPr lang="en-US" baseline="0" noProof="0" dirty="0"/>
              <a:t>from Almighty God. [read]</a:t>
            </a:r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aseline="0" noProof="0" dirty="0"/>
              <a:t>	Here we read that </a:t>
            </a:r>
            <a:r>
              <a:rPr lang="en-US" i="1" u="sng" baseline="0" noProof="0" dirty="0"/>
              <a:t>neither Moses nor any human can forgive</a:t>
            </a:r>
            <a:r>
              <a:rPr lang="en-US" baseline="0" noProof="0" dirty="0"/>
              <a:t> our sins against God.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Ps130v3-4</a:t>
            </a:r>
            <a:r>
              <a:rPr lang="en-US" baseline="0" noProof="0" dirty="0"/>
              <a:t> &amp; Da9v9 say, “LORD, …</a:t>
            </a: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you there is forgiveness.”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Lk1v17 reveals the meaning of “Jesus”…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Let’s also be clear, forgiveness of our sins is </a:t>
            </a:r>
            <a:r>
              <a:rPr lang="en-US" b="1" i="1" noProof="0" dirty="0"/>
              <a:t>not automatic, </a:t>
            </a:r>
            <a:r>
              <a:rPr lang="en-US" noProof="0" dirty="0"/>
              <a:t>just because God is </a:t>
            </a:r>
            <a:r>
              <a:rPr lang="en-US" b="1" u="none" noProof="0" dirty="0"/>
              <a:t>kind</a:t>
            </a:r>
            <a:r>
              <a:rPr lang="en-US" noProof="0" dirty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noProof="0" dirty="0"/>
              <a:t>We</a:t>
            </a:r>
            <a:r>
              <a:rPr lang="en-US" baseline="0" noProof="0" dirty="0"/>
              <a:t> must say what God says about our sins, confessing to Him that it was wrong.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="1" i="0" u="none" baseline="0" noProof="0" dirty="0"/>
              <a:t>	</a:t>
            </a:r>
            <a:r>
              <a:rPr lang="en-US" b="1" i="1" u="sng" baseline="0" noProof="0" dirty="0"/>
              <a:t>If</a:t>
            </a:r>
            <a:r>
              <a:rPr lang="en-US" i="1" u="sng" baseline="0" noProof="0" dirty="0"/>
              <a:t> we do our part</a:t>
            </a:r>
            <a:r>
              <a:rPr lang="en-US" baseline="0" noProof="0" dirty="0"/>
              <a:t>, He will do His. [read]</a:t>
            </a:r>
          </a:p>
          <a:p>
            <a:pPr marL="0" marR="0" lvl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baseline="0" noProof="0" dirty="0"/>
              <a:t>	This takes </a:t>
            </a:r>
            <a:r>
              <a:rPr lang="en-US" b="1" i="1" baseline="0" noProof="0" dirty="0"/>
              <a:t>faith in Him, </a:t>
            </a:r>
            <a:r>
              <a:rPr lang="en-US" b="0" i="0" baseline="0" noProof="0" dirty="0"/>
              <a:t>trusting</a:t>
            </a:r>
            <a:r>
              <a:rPr lang="en-US" baseline="0" noProof="0" dirty="0"/>
              <a:t> Him. 	Eph2v8 says, “B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grace you have been saved </a:t>
            </a:r>
            <a:r>
              <a:rPr lang="en-US" sz="1200" b="1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faith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  <a:endParaRPr lang="en-US" baseline="0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aseline="0" noProof="0" dirty="0"/>
              <a:t>It’s clear that no one is punished for their sins unless they refuse to confess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204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b="1" i="1" noProof="0" dirty="0"/>
              <a:t>How</a:t>
            </a:r>
            <a:r>
              <a:rPr lang="en-US" noProof="0" dirty="0"/>
              <a:t> does God offer forgiveness, when He</a:t>
            </a:r>
            <a:r>
              <a:rPr lang="en-US" baseline="0" noProof="0" dirty="0"/>
              <a:t> reveals from Ge 2v17 to Rm 6v23 that the consequences of sin is death ?</a:t>
            </a:r>
            <a:endParaRPr lang="en-US" noProof="0" dirty="0"/>
          </a:p>
          <a:p>
            <a:pPr marL="0" indent="-192024" defTabSz="164592">
              <a:buFont typeface="Wingdings" panose="05000000000000000000" pitchFamily="2" charset="2"/>
              <a:buChar char="Ø"/>
            </a:pPr>
            <a:r>
              <a:rPr lang="en-US" b="1" i="1" baseline="0" noProof="0" dirty="0"/>
              <a:t>Capital punishment is God’s rule</a:t>
            </a:r>
            <a:r>
              <a:rPr lang="en-US" baseline="0" noProof="0" dirty="0"/>
              <a:t>, and He will not violate His own law. [read]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Since the creation of man, we have all sinned against God according to Rm 3v23.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en-US" b="1" i="1" baseline="0" noProof="0" dirty="0"/>
              <a:t>God made another law </a:t>
            </a:r>
            <a:r>
              <a:rPr lang="en-US" baseline="0" noProof="0" dirty="0"/>
              <a:t>that surpasses the law of sin and death, </a:t>
            </a:r>
            <a:r>
              <a:rPr lang="en-US" i="1" u="sng" baseline="0" noProof="0" dirty="0"/>
              <a:t>as aerodynamics surpasses the law of gravity</a:t>
            </a:r>
            <a:r>
              <a:rPr lang="en-US" baseline="0" noProof="0" dirty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103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164592">
              <a:buFont typeface="Wingdings" pitchFamily="2" charset="2"/>
              <a:buNone/>
            </a:pPr>
            <a:r>
              <a:rPr lang="en-US" noProof="0" dirty="0"/>
              <a:t>The </a:t>
            </a:r>
            <a:r>
              <a:rPr lang="en-US" b="1" i="1" noProof="0" dirty="0"/>
              <a:t>Good News </a:t>
            </a:r>
            <a:r>
              <a:rPr lang="en-US" noProof="0" dirty="0"/>
              <a:t>is just that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noProof="0" dirty="0"/>
              <a:t>	</a:t>
            </a:r>
            <a:r>
              <a:rPr lang="en-US" i="1" u="sng" noProof="0" dirty="0"/>
              <a:t>The</a:t>
            </a:r>
            <a:r>
              <a:rPr lang="en-US" i="1" u="sng" baseline="0" noProof="0" dirty="0"/>
              <a:t> Gospel is NOT, “Clean up yourself</a:t>
            </a:r>
            <a:r>
              <a:rPr lang="en-US" i="1" u="none" baseline="0" noProof="0" dirty="0"/>
              <a:t>”</a:t>
            </a:r>
            <a:r>
              <a:rPr lang="en-US" baseline="0" noProof="0" dirty="0"/>
              <a:t> so God will accept you in Heaven”.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i="1" u="sng" baseline="0" noProof="0" dirty="0"/>
              <a:t>The Gospel is NOT the bad news</a:t>
            </a:r>
            <a:r>
              <a:rPr lang="en-US" baseline="0" noProof="0" dirty="0"/>
              <a:t> that we are all condemned.  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We know that, because everyone is headed for the grave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en-US" baseline="0" noProof="0" dirty="0"/>
              <a:t>	</a:t>
            </a:r>
            <a:r>
              <a:rPr lang="en-US" b="1" i="1" baseline="0" noProof="0" dirty="0"/>
              <a:t>The Good News is </a:t>
            </a:r>
            <a:r>
              <a:rPr lang="en-US" baseline="0" noProof="0" dirty="0"/>
              <a:t>that Christ died in our place to pay for our sins AND He is risen by His own power to do the same for us today.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69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  <p:sp>
        <p:nvSpPr>
          <p:cNvPr id="2" name="TextBox 1"/>
          <p:cNvSpPr txBox="1"/>
          <p:nvPr/>
        </p:nvSpPr>
        <p:spPr>
          <a:xfrm>
            <a:off x="0" y="54868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“The wages of sin is death, but the free gift of God is eternal life in Christ Jesus our Lord.” </a:t>
            </a:r>
          </a:p>
          <a:p>
            <a:pPr algn="ctr"/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6:23 ESV</a:t>
            </a:r>
          </a:p>
        </p:txBody>
      </p:sp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/>
              <a:t>“To him (Christ) all the prophets bear witness that everyone who believes in him (Christ) receives </a:t>
            </a:r>
            <a:r>
              <a:rPr lang="en-US" b="1" i="1" u="sng" dirty="0"/>
              <a:t>forgiveness</a:t>
            </a:r>
            <a:r>
              <a:rPr lang="en-US" dirty="0"/>
              <a:t> of sins through his (Christ) name.”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Acts 10:43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>
                <a:latin typeface="Arial" pitchFamily="34" charset="0"/>
                <a:cs typeface="Arial" pitchFamily="34" charset="0"/>
              </a:rPr>
              <a:t>Trust Him enough to call.</a:t>
            </a: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/>
              <a:t>“Where there is </a:t>
            </a:r>
            <a:r>
              <a:rPr lang="en-US" b="1" i="1" u="sng" dirty="0"/>
              <a:t>forgiveness</a:t>
            </a:r>
            <a:r>
              <a:rPr lang="en-US" dirty="0"/>
              <a:t> of these, there is no longer any offering for sin.”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Hebrews 10:18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There is no more guilt.</a:t>
            </a: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b="1" i="1" u="sng" dirty="0"/>
              <a:t>Happy</a:t>
            </a:r>
            <a:r>
              <a:rPr lang="en-US" dirty="0"/>
              <a:t> are those who have forgiveness for their wrongdoing, and whose sins are covered.”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Romans 4:7 BBE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Ready to bear other’s burdens !</a:t>
            </a: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0"/>
            <a:ext cx="9144000" cy="5943600"/>
          </a:xfrm>
        </p:spPr>
      </p:pic>
    </p:spTree>
    <p:extLst>
      <p:ext uri="{BB962C8B-B14F-4D97-AF65-F5344CB8AC3E}">
        <p14:creationId xmlns:p14="http://schemas.microsoft.com/office/powerpoint/2010/main" val="141410152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/>
              <a:t>“In him (Christ) we have redemption through </a:t>
            </a:r>
            <a:r>
              <a:rPr lang="en-US" b="1" i="1" u="sng" dirty="0"/>
              <a:t>his blood</a:t>
            </a:r>
            <a:r>
              <a:rPr lang="en-US" dirty="0"/>
              <a:t>, the </a:t>
            </a:r>
            <a:r>
              <a:rPr lang="en-US" b="1" i="1" u="sng" dirty="0"/>
              <a:t>forgiveness</a:t>
            </a:r>
            <a:r>
              <a:rPr lang="en-US" dirty="0"/>
              <a:t> of our trespasses, according to the riches of his grace,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Ephesians 1:7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 cost a lot.</a:t>
            </a: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3"/>
            <a:ext cx="9144000" cy="4032448"/>
          </a:xfrm>
        </p:spPr>
        <p:txBody>
          <a:bodyPr>
            <a:normAutofit/>
          </a:bodyPr>
          <a:lstStyle/>
          <a:p>
            <a:r>
              <a:rPr lang="fr-FR" dirty="0"/>
              <a:t>« </a:t>
            </a:r>
            <a:r>
              <a:rPr lang="en-US" dirty="0"/>
              <a:t>This is my blood of the covenant, which is poured out for many for the </a:t>
            </a:r>
            <a:r>
              <a:rPr lang="en-US" b="1" i="1" u="sng" dirty="0"/>
              <a:t>forgiveness</a:t>
            </a:r>
            <a:r>
              <a:rPr lang="en-US" dirty="0"/>
              <a:t> of sins</a:t>
            </a:r>
            <a:r>
              <a:rPr lang="fr-FR" dirty="0"/>
              <a:t>. »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Matthew 26:28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160838" cy="1642391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Christian is not perfect, just forgiven !</a:t>
            </a: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0" y="-670"/>
            <a:ext cx="8926079" cy="5949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This do in remembrance…</a:t>
            </a:r>
          </a:p>
        </p:txBody>
      </p:sp>
    </p:spTree>
    <p:extLst>
      <p:ext uri="{BB962C8B-B14F-4D97-AF65-F5344CB8AC3E}">
        <p14:creationId xmlns:p14="http://schemas.microsoft.com/office/powerpoint/2010/main" val="1440904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Review, React and Return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C000"/>
              </a:buClr>
            </a:pPr>
            <a:r>
              <a:rPr lang="en-US" sz="5400" b="1" i="1" dirty="0"/>
              <a:t>Why lead others to Christ ?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For them to trust Christ enough to ask Him for personal </a:t>
            </a:r>
            <a:r>
              <a:rPr lang="en-US" b="1" i="1" u="sng" dirty="0"/>
              <a:t>salvation</a:t>
            </a:r>
            <a:r>
              <a:rPr lang="en-US" dirty="0"/>
              <a:t>.</a:t>
            </a:r>
          </a:p>
          <a:p>
            <a:pPr>
              <a:buClr>
                <a:srgbClr val="FFC000"/>
              </a:buClr>
            </a:pPr>
            <a:r>
              <a:rPr lang="en-US" b="1" i="1" dirty="0">
                <a:solidFill>
                  <a:srgbClr val="00FF00"/>
                </a:solidFill>
              </a:rPr>
              <a:t>Romans 10:13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en-US" dirty="0"/>
              <a:t>For the </a:t>
            </a:r>
            <a:r>
              <a:rPr lang="en-US" b="1" i="1" u="sng" dirty="0"/>
              <a:t>forgiveness</a:t>
            </a:r>
            <a:r>
              <a:rPr lang="en-US" dirty="0"/>
              <a:t> of their sins.</a:t>
            </a:r>
          </a:p>
          <a:p>
            <a:pPr>
              <a:buClr>
                <a:srgbClr val="FFC000"/>
              </a:buClr>
            </a:pPr>
            <a:r>
              <a:rPr lang="en-US" b="1" i="1">
                <a:solidFill>
                  <a:srgbClr val="00FF00"/>
                </a:solidFill>
              </a:rPr>
              <a:t>Luke 24:46à48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2" y="322514"/>
            <a:ext cx="8435515" cy="562743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There is Good News…</a:t>
            </a:r>
          </a:p>
        </p:txBody>
      </p:sp>
    </p:spTree>
    <p:extLst>
      <p:ext uri="{BB962C8B-B14F-4D97-AF65-F5344CB8AC3E}">
        <p14:creationId xmlns:p14="http://schemas.microsoft.com/office/powerpoint/2010/main" val="410823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4000" b="0" dirty="0">
                <a:latin typeface="Arial" pitchFamily="34" charset="0"/>
                <a:cs typeface="Arial" pitchFamily="34" charset="0"/>
              </a:rPr>
              <a:t>ll the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4000" b="0" dirty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000" b="0" dirty="0">
                <a:latin typeface="Arial" pitchFamily="34" charset="0"/>
                <a:cs typeface="Arial" pitchFamily="34" charset="0"/>
              </a:rPr>
              <a:t>ontext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Personal Salvation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sz="5800" dirty="0">
                <a:latin typeface="Arial" pitchFamily="34" charset="0"/>
                <a:cs typeface="Arial" pitchFamily="34" charset="0"/>
              </a:rPr>
              <a:t>What are we looking for when we bring someone to the Lord Jesus Christ ?</a:t>
            </a:r>
            <a:endParaRPr lang="en-US" sz="58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“It is written, that the </a:t>
            </a:r>
            <a:r>
              <a:rPr lang="en-US" b="1" i="1" u="sng" dirty="0">
                <a:solidFill>
                  <a:srgbClr val="FFC000"/>
                </a:solidFill>
              </a:rPr>
              <a:t>Christ</a:t>
            </a:r>
            <a:r>
              <a:rPr lang="en-US" dirty="0"/>
              <a:t> should suffer and on the third day rise from the dead, and that </a:t>
            </a:r>
            <a:r>
              <a:rPr lang="en-US" b="1" i="1" u="sng" dirty="0"/>
              <a:t>repentance</a:t>
            </a:r>
            <a:r>
              <a:rPr lang="en-US" dirty="0"/>
              <a:t> and </a:t>
            </a:r>
            <a:r>
              <a:rPr lang="en-US" b="1" i="1" u="sng" dirty="0"/>
              <a:t>forgiveness</a:t>
            </a:r>
            <a:r>
              <a:rPr lang="en-US" dirty="0"/>
              <a:t> of sins should be proclaimed in his name to all nations, beginning from Jerusalem.”</a:t>
            </a:r>
          </a:p>
          <a:p>
            <a:r>
              <a:rPr lang="en-US" sz="2600" b="1" i="1" dirty="0">
                <a:solidFill>
                  <a:srgbClr val="00FF00"/>
                </a:solidFill>
              </a:rPr>
              <a:t>Luke 24:46-47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 is possible.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015"/>
            <a:ext cx="9109593" cy="3800002"/>
          </a:xfrm>
        </p:spPr>
      </p:pic>
    </p:spTree>
    <p:extLst>
      <p:ext uri="{BB962C8B-B14F-4D97-AF65-F5344CB8AC3E}">
        <p14:creationId xmlns:p14="http://schemas.microsoft.com/office/powerpoint/2010/main" val="33140843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i="1" u="sng" dirty="0"/>
              <a:t>Who can forgive sins</a:t>
            </a:r>
          </a:p>
          <a:p>
            <a:r>
              <a:rPr lang="en-US" dirty="0"/>
              <a:t>but God alone ?" </a:t>
            </a:r>
            <a:r>
              <a:rPr lang="en-US" sz="2400" b="1" i="1" dirty="0">
                <a:solidFill>
                  <a:srgbClr val="00FF00"/>
                </a:solidFill>
              </a:rPr>
              <a:t>Mark 2:7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Jesus Christ is God.</a:t>
            </a: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b="1" i="1" dirty="0">
                <a:solidFill>
                  <a:srgbClr val="FFC000"/>
                </a:solidFill>
              </a:rPr>
              <a:t>If</a:t>
            </a:r>
            <a:r>
              <a:rPr lang="en-US" b="1" i="1" dirty="0"/>
              <a:t> </a:t>
            </a:r>
            <a:r>
              <a:rPr lang="en-US" b="1" i="1" u="sng" dirty="0"/>
              <a:t>we confess our sins</a:t>
            </a:r>
            <a:r>
              <a:rPr lang="en-US" dirty="0"/>
              <a:t>,</a:t>
            </a:r>
          </a:p>
          <a:p>
            <a:r>
              <a:rPr lang="en-US" dirty="0"/>
              <a:t>He is faithful and just to forgive us our sins and to cleanse us from all unrighteousness.”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1 John 1:9 ESV</a:t>
            </a:r>
            <a:endParaRPr lang="en-US" dirty="0"/>
          </a:p>
          <a:p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The responsibility is ours.</a:t>
            </a:r>
          </a:p>
        </p:txBody>
      </p:sp>
    </p:spTree>
    <p:extLst>
      <p:ext uri="{BB962C8B-B14F-4D97-AF65-F5344CB8AC3E}">
        <p14:creationId xmlns:p14="http://schemas.microsoft.com/office/powerpoint/2010/main" val="3858348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/>
              <a:t>“Without the shedding of </a:t>
            </a:r>
            <a:r>
              <a:rPr lang="en-US" b="1" i="1" u="sng" dirty="0"/>
              <a:t>blood</a:t>
            </a:r>
            <a:r>
              <a:rPr lang="en-US" dirty="0"/>
              <a:t> there is no forgiveness of sins.” </a:t>
            </a:r>
          </a:p>
          <a:p>
            <a:r>
              <a:rPr lang="en-US" sz="2400" b="1" i="1" dirty="0">
                <a:solidFill>
                  <a:srgbClr val="00FF00"/>
                </a:solidFill>
              </a:rPr>
              <a:t>Hebrews 9:22 ESV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Christ died in our place.</a:t>
            </a:r>
          </a:p>
        </p:txBody>
      </p:sp>
    </p:spTree>
    <p:extLst>
      <p:ext uri="{BB962C8B-B14F-4D97-AF65-F5344CB8AC3E}">
        <p14:creationId xmlns:p14="http://schemas.microsoft.com/office/powerpoint/2010/main" val="1789085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380" y="0"/>
            <a:ext cx="6325240" cy="689321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380" y="4692515"/>
            <a:ext cx="3882700" cy="2165485"/>
          </a:xfrm>
        </p:spPr>
        <p:txBody>
          <a:bodyPr/>
          <a:lstStyle/>
          <a:p>
            <a:r>
              <a:rPr lang="fr-FR" b="0" i="0" dirty="0">
                <a:solidFill>
                  <a:schemeClr val="bg1"/>
                </a:solidFill>
              </a:rPr>
              <a:t>« </a:t>
            </a:r>
            <a:r>
              <a:rPr lang="en-US" b="0" i="0" dirty="0">
                <a:solidFill>
                  <a:schemeClr val="bg1"/>
                </a:solidFill>
              </a:rPr>
              <a:t>Christ died </a:t>
            </a:r>
            <a:r>
              <a:rPr lang="en-US" u="sng" dirty="0">
                <a:solidFill>
                  <a:schemeClr val="bg1"/>
                </a:solidFill>
              </a:rPr>
              <a:t>for</a:t>
            </a:r>
            <a:r>
              <a:rPr lang="en-US" b="0" i="0" dirty="0">
                <a:solidFill>
                  <a:schemeClr val="bg1"/>
                </a:solidFill>
              </a:rPr>
              <a:t> our sins</a:t>
            </a:r>
            <a:r>
              <a:rPr lang="fr-FR" b="0" i="0" dirty="0">
                <a:solidFill>
                  <a:schemeClr val="bg1"/>
                </a:solidFill>
              </a:rPr>
              <a:t>. »</a:t>
            </a:r>
          </a:p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1 Corinthians 15:3</a:t>
            </a:r>
          </a:p>
          <a:p>
            <a:endParaRPr lang="en-US" b="0" i="0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20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434</Words>
  <Application>Microsoft Office PowerPoint</Application>
  <PresentationFormat>On-screen Show (4:3)</PresentationFormat>
  <Paragraphs>170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Wingdings</vt:lpstr>
      <vt:lpstr>Office Theme</vt:lpstr>
      <vt:lpstr>PowerPoint Presentation</vt:lpstr>
      <vt:lpstr>PowerPoint Presentation</vt:lpstr>
      <vt:lpstr>All the Bible in its Context</vt:lpstr>
      <vt:lpstr>Forgiveness</vt:lpstr>
      <vt:lpstr>PowerPoint Presentation</vt:lpstr>
      <vt:lpstr>Forgiveness</vt:lpstr>
      <vt:lpstr>Forgiveness</vt:lpstr>
      <vt:lpstr>Forgiveness</vt:lpstr>
      <vt:lpstr>PowerPoint Presentation</vt:lpstr>
      <vt:lpstr>Forgiveness</vt:lpstr>
      <vt:lpstr>Forgiveness</vt:lpstr>
      <vt:lpstr>Forgiveness</vt:lpstr>
      <vt:lpstr>PowerPoint Presentation</vt:lpstr>
      <vt:lpstr>Forgiveness</vt:lpstr>
      <vt:lpstr>Forgiveness</vt:lpstr>
      <vt:lpstr>PowerPoint Presentation</vt:lpstr>
      <vt:lpstr>Review, React and Return !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200</cp:revision>
  <dcterms:created xsi:type="dcterms:W3CDTF">2010-11-10T08:57:02Z</dcterms:created>
  <dcterms:modified xsi:type="dcterms:W3CDTF">2018-06-25T17:53:43Z</dcterms:modified>
</cp:coreProperties>
</file>