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7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66" r:id="rId13"/>
    <p:sldId id="271" r:id="rId14"/>
    <p:sldId id="272" r:id="rId15"/>
    <p:sldId id="273" r:id="rId16"/>
    <p:sldId id="26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5882" autoAdjust="0"/>
  </p:normalViewPr>
  <p:slideViewPr>
    <p:cSldViewPr>
      <p:cViewPr varScale="1">
        <p:scale>
          <a:sx n="36" d="100"/>
          <a:sy n="36" d="100"/>
        </p:scale>
        <p:origin x="792" y="19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06/02/2015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At 11</a:t>
            </a:r>
            <a:r>
              <a:rPr lang="en-US" baseline="0" noProof="0" dirty="0" smtClean="0"/>
              <a:t> AM on the 11</a:t>
            </a:r>
            <a:r>
              <a:rPr lang="en-US" baseline="30000" noProof="0" dirty="0" smtClean="0"/>
              <a:t>th</a:t>
            </a:r>
            <a:r>
              <a:rPr lang="en-US" baseline="0" noProof="0" dirty="0" smtClean="0"/>
              <a:t> day of the 11</a:t>
            </a:r>
            <a:r>
              <a:rPr lang="en-US" baseline="30000" noProof="0" dirty="0" smtClean="0"/>
              <a:t>th</a:t>
            </a:r>
            <a:r>
              <a:rPr lang="en-US" baseline="0" noProof="0" dirty="0" smtClean="0"/>
              <a:t> month in 1918 World War I came to an end as “the war to end all wars”.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celebrate that armistice today in memory of the 38,890,500+ killed.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As we all know, despite the creation of a League of Nations, that was not the war to end all wars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Today there are more than 44 wars on going around the world according to the UN… not counting organized crime.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Let’s take a moment to pray to the Prince of peace for help for our world.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en-US" baseline="0" noProof="0" dirty="0" smtClean="0"/>
              <a:t>***************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&gt;We</a:t>
            </a:r>
            <a:r>
              <a:rPr lang="en-US" baseline="0" noProof="0" dirty="0" smtClean="0"/>
              <a:t> have a wonderful chapter of the Bible to consider today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open the Bible to the book of John.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&gt;Remember that the context of the whole book is “why we trust Jesus”.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&gt;Turn with me to John chapter 9…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are invited to trust Jesus once again for another wonderful reason…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&gt;because His words open blind eyes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&gt;Let’s open our eyes to what is going on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Don’t be fooled, there is an agenda against seeing the truth about Jesus the</a:t>
            </a:r>
            <a:r>
              <a:rPr lang="en-US" baseline="0" noProof="0" dirty="0" smtClean="0"/>
              <a:t> Messiah</a:t>
            </a:r>
            <a:r>
              <a:rPr lang="en-US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</a:t>
            </a:r>
            <a:r>
              <a:rPr lang="en-US" baseline="0" noProof="0" dirty="0" smtClean="0"/>
              <a:t> Pharisees were challenging the man’s insight that </a:t>
            </a:r>
            <a:r>
              <a:rPr lang="en-US" baseline="0" noProof="0" dirty="0" err="1" smtClean="0"/>
              <a:t>JC</a:t>
            </a:r>
            <a:r>
              <a:rPr lang="en-US" baseline="0" noProof="0" dirty="0" smtClean="0"/>
              <a:t> was a prophet.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thought by badgering him, he would change his story.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felt the pressure, but he was able to cry out : I can see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&gt;When experts tell you things that make your head spin, just remember to keep you NEW eyes on Jesus.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&gt;If</a:t>
            </a:r>
            <a:r>
              <a:rPr lang="en-US" baseline="0" noProof="0" dirty="0" smtClean="0"/>
              <a:t> you keep your eyes open, you will feel the heat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Too often we close our eyes to sin all around 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It’s easier to pretend we don’t see it.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Pharisees tried to wear him down.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poor man saw the plot and took a stand for Jesus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Do you realize that this is the first believer in Jesus who was persecuted for his faith ?  What an honor !  He held firm.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face it, persecution comes from stubborn refusal to listen to </a:t>
            </a:r>
            <a:r>
              <a:rPr lang="en-US" baseline="0" noProof="0" dirty="0" err="1" smtClean="0"/>
              <a:t>JC</a:t>
            </a:r>
            <a:r>
              <a:rPr lang="en-US" baseline="0" noProof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&gt;Now the poor man shines.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&gt;He gives the Pharisees a lesson that they needed to hear.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Jesus</a:t>
            </a:r>
            <a:r>
              <a:rPr lang="en-US" baseline="0" noProof="0" dirty="0" smtClean="0"/>
              <a:t> wouldn’t have said it any better !!!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&gt;In all reality, all truth is God’s truth, so it’s just common sense.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That’s not hard to follow.  You don’t need a great education.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poor man continued</a:t>
            </a:r>
            <a:r>
              <a:rPr lang="en-US" baseline="0" noProof="0" dirty="0" smtClean="0"/>
              <a:t> with his sermon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application was powerful : Jesus is the sent One from God.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That was just too much to take for the Pharisees.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exploded with anger and cheap shots at the man.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&gt;Just like the disciples at the start, they SAW a man born blind and imagined it was because of sin.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refused to be healed of thinking they could see when they couldn’t.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Bible</a:t>
            </a:r>
            <a:r>
              <a:rPr lang="en-US" baseline="0" noProof="0" dirty="0" smtClean="0"/>
              <a:t> is full of stories of God coming back for His own sheep.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 took the man to an even higher level of sight.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revealed Himself to him as God become man.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reaction was worship.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&gt;He called his Savior LORD and worshiped Him.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&gt;So we SEE</a:t>
            </a:r>
            <a:r>
              <a:rPr lang="en-US" baseline="0" noProof="0" dirty="0" smtClean="0"/>
              <a:t> that vision is not just a physical phenomena.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Any true scientist will tell you that they do not know how what we see turns into thoughts and emotions in our soul.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&gt;Jesus’ words always cut to the quick those who refuse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Preferring SIN over SALVATION will lead to eternal blindness.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It’s hard to understand how people can go to the grave cursing God.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sin blinds a heart and makes it very foolish.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&gt;Physical blindness is nothing compared to spiritual blindness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&gt;So why do</a:t>
            </a:r>
            <a:r>
              <a:rPr lang="en-US" baseline="0" noProof="0" dirty="0" smtClean="0"/>
              <a:t> I trust Jesus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&gt;One MORE reason is that His Words opened my blind eyes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&gt;His Word gives us a vision for the hurting in this world.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&gt;His Word is more than information, it is directions for the disciple to follow.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&gt;His Word is like a “still small voice”… He doesn’t shout at us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face it, when we refuse His Word’s direction, that’s was sin is.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 this be our prayer, like the other blind men on the road to Jericho…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smtClean="0"/>
              <a:t>“Lord open my eyes !”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big question repeated over and over in this chapter</a:t>
            </a:r>
            <a:r>
              <a:rPr lang="en-US" baseline="0" noProof="0" dirty="0" smtClean="0"/>
              <a:t> is this…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read the answer…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Lord saw a man… because Jesus has perfect vision.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never misses one detail.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sees right through us, to our heart.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His disciples saw the same man, but were quick to judge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only saw the outside, a blind beggar at the door of the Temple.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Jesus opened their eyes with just a Word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a tremendous difference Jesus’ revelation made.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God planned to glorify His Son through this poor blind man.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Can we see that possibility when we look at a person with big problems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first miracle happened in the eyes of the</a:t>
            </a:r>
            <a:r>
              <a:rPr lang="en-US" baseline="0" noProof="0" dirty="0" smtClean="0"/>
              <a:t> disciples.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 opened their eyes with a vision to follow for all their life.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image of night and day touches everyone of 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Have you ever tried working out in the dark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Jesus says, “Let’s get going while we still have time !”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Jesus said He would be with us until the end of the world.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After that, it will be too late to share the Gospel.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Let’s not miss the opportunity today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disciples never forgot the vision they received that day.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set the world on fire with the news of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Do we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&gt;What about</a:t>
            </a:r>
            <a:r>
              <a:rPr lang="en-US" baseline="0" noProof="0" dirty="0" smtClean="0"/>
              <a:t> the blind man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may seem the most curious miracle of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it is loaded with meaning.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Jesus made a man see from the dust of the earth… just like Adam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created new eyes for a man who had never seen.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even more astounding is the fact He sent the blind man across the city to wash his eyes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Can you imagine the reaction of the man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Everything was backwards… but, he had total confidence in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miracle was done by the hand of the Creator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&gt;When Jesus speaks and gives someone</a:t>
            </a:r>
            <a:r>
              <a:rPr lang="en-US" baseline="0" noProof="0" dirty="0" smtClean="0"/>
              <a:t> sight, insight or a vision… there are always those who doubt.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miracle caused a debate and that was good.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man was chosen by God to glorify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What a privilege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poor fellow was asked the same question over and over.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And so it is with our testimony.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need to be ready with an answer of the faith that is in us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&gt;Salvation</a:t>
            </a:r>
            <a:r>
              <a:rPr lang="en-US" baseline="0" noProof="0" dirty="0" smtClean="0"/>
              <a:t> is not complicated !  His answer was repeated 3x.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Each time he made it shorter and more to the point.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&gt;He was not healed by the mud in his eyes, but AFTER he had confidence in Jesus to obey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said “Go” and “I went”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&gt;Imagine blindly stumbling down to the pool to wash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took faith in His Word to go from the Temple (8v59) to pool of Siloam (1/2 mile). 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Jesus’ Word opens blind eyes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&gt;Not only does the crowd wonder,</a:t>
            </a:r>
            <a:r>
              <a:rPr lang="en-US" baseline="0" noProof="0" dirty="0" smtClean="0"/>
              <a:t> the educated blindly jump to judge.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verb “were asking” is present continue… they kept asking him!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refused to see what was obvious… Jesus had done a prophetic miracle as predicted of Messiah.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were desperately LOOKING for another explanation.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even asked the poor beggar for help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poor man said what was obvious to anyone who could see.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Those paper diplomas often get in our way.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need to listen to Jesus and let Him open our eyes like this poor man.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&gt;We are all born blind, but refusing to listen to Jesus will keep us blind.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Jews knew the poor man was right.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They tried</a:t>
            </a:r>
            <a:r>
              <a:rPr lang="en-US" baseline="0" noProof="0" dirty="0" smtClean="0"/>
              <a:t> to get out of the obvious conclusion by LOOKING for another solution… perhaps the whole story of healing was false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Even though there were crowds of witnesses, they LOOKED for an out.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&gt;It is incredible the excuses people come up with to not trust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whole theory of evolution is trying to LOOK for another explanation for the creation of God… refusing the obvious genius of the Creator.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&gt;But, there are other reasons to LOOK for an excuse</a:t>
            </a:r>
            <a:r>
              <a:rPr lang="en-US" baseline="0" noProof="0" dirty="0" smtClean="0"/>
              <a:t> to not trust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Have you ever shut your mouth in a crowd of mockers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parents of the poor man were afraid.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were perhaps also thinking of the disgrace and loneliness.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is hard to stand up for Jesus when leaders are against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a sobering question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Can you stand alone like the poor man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ll the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ible in its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ontext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His </a:t>
            </a:r>
            <a:r>
              <a:rPr lang="en-US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Word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opens our </a:t>
            </a:r>
            <a:r>
              <a:rPr lang="en-US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eyes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Gospel according to John</a:t>
            </a:r>
          </a:p>
          <a:p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Why trust Jesus ?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Chapter 9</a:t>
            </a:r>
          </a:p>
          <a:p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We can trust Him because…</a:t>
            </a:r>
            <a:endParaRPr lang="en-US" b="1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world wants to blind you.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“So </a:t>
            </a:r>
            <a:r>
              <a:rPr lang="en-US" dirty="0"/>
              <a:t>a second time they called the man who had been blind, and said to him, </a:t>
            </a:r>
            <a:r>
              <a:rPr lang="en-US" dirty="0" smtClean="0"/>
              <a:t>‘Give </a:t>
            </a:r>
            <a:r>
              <a:rPr lang="en-US" dirty="0"/>
              <a:t>glory to </a:t>
            </a:r>
            <a:r>
              <a:rPr lang="en-US" dirty="0" smtClean="0"/>
              <a:t>God ; </a:t>
            </a:r>
            <a:r>
              <a:rPr lang="en-US" b="1" i="1" u="sng" dirty="0"/>
              <a:t>we know</a:t>
            </a:r>
            <a:r>
              <a:rPr lang="en-US" dirty="0"/>
              <a:t> that this man is a sinner</a:t>
            </a:r>
            <a:r>
              <a:rPr lang="en-US" dirty="0" smtClean="0"/>
              <a:t>.’  </a:t>
            </a:r>
            <a:r>
              <a:rPr lang="en-US" dirty="0"/>
              <a:t>He then answered, </a:t>
            </a:r>
            <a:r>
              <a:rPr lang="en-US" dirty="0" smtClean="0"/>
              <a:t>‘Whether </a:t>
            </a:r>
            <a:r>
              <a:rPr lang="en-US" dirty="0"/>
              <a:t>He is a sinner, I do not </a:t>
            </a:r>
            <a:r>
              <a:rPr lang="en-US" dirty="0" smtClean="0"/>
              <a:t>know ; </a:t>
            </a:r>
            <a:r>
              <a:rPr lang="en-US" b="1" i="1" u="sng" dirty="0"/>
              <a:t>one thing I do know</a:t>
            </a:r>
            <a:r>
              <a:rPr lang="en-US" dirty="0"/>
              <a:t>, that though I was blind, now I see</a:t>
            </a:r>
            <a:r>
              <a:rPr lang="en-US" dirty="0" smtClean="0"/>
              <a:t>.’ ” </a:t>
            </a:r>
            <a:r>
              <a:rPr lang="en-US" b="1" i="1" dirty="0" smtClean="0">
                <a:solidFill>
                  <a:srgbClr val="00FF00"/>
                </a:solidFill>
              </a:rPr>
              <a:t>John 9v24-25 </a:t>
            </a:r>
            <a:r>
              <a:rPr lang="en-US" sz="2600" b="1" i="1" dirty="0" err="1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Keep your eyes wide open.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770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felt the heat.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“So </a:t>
            </a:r>
            <a:r>
              <a:rPr lang="en-US" dirty="0"/>
              <a:t>they said to him, </a:t>
            </a:r>
            <a:r>
              <a:rPr lang="en-US" dirty="0" smtClean="0"/>
              <a:t>  ‘What </a:t>
            </a:r>
            <a:r>
              <a:rPr lang="en-US" dirty="0"/>
              <a:t>did He do to </a:t>
            </a:r>
            <a:r>
              <a:rPr lang="en-US" dirty="0" smtClean="0"/>
              <a:t>you ?  How </a:t>
            </a:r>
            <a:r>
              <a:rPr lang="en-US" dirty="0"/>
              <a:t>did He open your </a:t>
            </a:r>
            <a:r>
              <a:rPr lang="en-US" dirty="0" smtClean="0"/>
              <a:t>eyes ?’  </a:t>
            </a:r>
            <a:r>
              <a:rPr lang="en-US" dirty="0"/>
              <a:t>He answered them, </a:t>
            </a:r>
            <a:r>
              <a:rPr lang="en-US" dirty="0" smtClean="0"/>
              <a:t>‘I </a:t>
            </a:r>
            <a:r>
              <a:rPr lang="en-US" dirty="0"/>
              <a:t>told you already and you did not </a:t>
            </a:r>
            <a:r>
              <a:rPr lang="en-US" dirty="0" smtClean="0"/>
              <a:t>listen ; </a:t>
            </a:r>
            <a:r>
              <a:rPr lang="en-US" b="1" i="1" u="sng" dirty="0"/>
              <a:t>why</a:t>
            </a:r>
            <a:r>
              <a:rPr lang="en-US" dirty="0"/>
              <a:t> do you want to hear it </a:t>
            </a:r>
            <a:r>
              <a:rPr lang="en-US" dirty="0" smtClean="0"/>
              <a:t>again ?  </a:t>
            </a:r>
            <a:r>
              <a:rPr lang="en-US" dirty="0"/>
              <a:t>You do not want to become His disciples too, do </a:t>
            </a:r>
            <a:r>
              <a:rPr lang="en-US" dirty="0" smtClean="0"/>
              <a:t>you ?’ </a:t>
            </a:r>
            <a:r>
              <a:rPr lang="en-US" dirty="0"/>
              <a:t>They reviled him and said, </a:t>
            </a:r>
            <a:r>
              <a:rPr lang="en-US" dirty="0" smtClean="0"/>
              <a:t>‘You </a:t>
            </a:r>
            <a:r>
              <a:rPr lang="en-US" dirty="0"/>
              <a:t>are His disciple, but we are disciples of Moses</a:t>
            </a:r>
            <a:r>
              <a:rPr lang="en-US" dirty="0" smtClean="0"/>
              <a:t>.’ ”  </a:t>
            </a:r>
            <a:r>
              <a:rPr lang="en-US" b="1" i="1" dirty="0" smtClean="0">
                <a:solidFill>
                  <a:srgbClr val="00FF00"/>
                </a:solidFill>
              </a:rPr>
              <a:t>John 9v26-28 </a:t>
            </a:r>
            <a:r>
              <a:rPr lang="en-US" sz="2800" b="1" i="1" dirty="0" err="1" smtClean="0">
                <a:solidFill>
                  <a:srgbClr val="00FF00"/>
                </a:solidFill>
              </a:rPr>
              <a:t>NASB</a:t>
            </a:r>
            <a:endParaRPr lang="en-US" sz="28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comes from hard hearts.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283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blind man could see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 ‘We </a:t>
            </a:r>
            <a:r>
              <a:rPr lang="en-US" dirty="0"/>
              <a:t>know that God has spoken to Moses, but as for this man, we do not know where He is from</a:t>
            </a:r>
            <a:r>
              <a:rPr lang="en-US" dirty="0" smtClean="0"/>
              <a:t>.’ </a:t>
            </a:r>
            <a:r>
              <a:rPr lang="en-US" dirty="0"/>
              <a:t>The man answered and said to them, </a:t>
            </a:r>
            <a:r>
              <a:rPr lang="en-US" dirty="0" smtClean="0"/>
              <a:t>‘Well</a:t>
            </a:r>
            <a:r>
              <a:rPr lang="en-US" dirty="0"/>
              <a:t>, here is an amazing thing, that you do not know where He is from, and yet </a:t>
            </a:r>
            <a:r>
              <a:rPr lang="en-US" b="1" i="1" u="sng" dirty="0"/>
              <a:t>He opened my eyes</a:t>
            </a:r>
            <a:r>
              <a:rPr lang="en-US" dirty="0"/>
              <a:t>. </a:t>
            </a:r>
            <a:r>
              <a:rPr lang="en-US" dirty="0" smtClean="0"/>
              <a:t> We </a:t>
            </a:r>
            <a:r>
              <a:rPr lang="en-US" dirty="0"/>
              <a:t>know that God does not hear </a:t>
            </a:r>
            <a:r>
              <a:rPr lang="en-US" dirty="0" smtClean="0"/>
              <a:t>sinners ; </a:t>
            </a:r>
            <a:r>
              <a:rPr lang="en-US" dirty="0"/>
              <a:t>but if anyone is God-fearing and does His will, He hears him</a:t>
            </a:r>
            <a:r>
              <a:rPr lang="en-US" dirty="0" smtClean="0"/>
              <a:t>.’ ”  </a:t>
            </a:r>
            <a:r>
              <a:rPr lang="en-US" b="1" i="1" dirty="0" smtClean="0">
                <a:solidFill>
                  <a:srgbClr val="00FF00"/>
                </a:solidFill>
              </a:rPr>
              <a:t>John 9v29-31 </a:t>
            </a:r>
            <a:r>
              <a:rPr lang="en-US" sz="3100" b="1" i="1" dirty="0" err="1" smtClean="0">
                <a:solidFill>
                  <a:srgbClr val="00FF00"/>
                </a:solidFill>
              </a:rPr>
              <a:t>NASB</a:t>
            </a:r>
            <a:endParaRPr lang="en-US" sz="31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It’s just common sense.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5331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saw who Jesus was.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 ‘Since </a:t>
            </a:r>
            <a:r>
              <a:rPr lang="en-US" dirty="0"/>
              <a:t>the beginning of time it has never been heard that anyone opened the eyes of a person born blind</a:t>
            </a:r>
            <a:r>
              <a:rPr lang="en-US" dirty="0" smtClean="0"/>
              <a:t>.  If </a:t>
            </a:r>
            <a:r>
              <a:rPr lang="en-US" dirty="0"/>
              <a:t>this man were not </a:t>
            </a:r>
            <a:r>
              <a:rPr lang="en-US" b="1" i="1" u="sng" dirty="0"/>
              <a:t>from God</a:t>
            </a:r>
            <a:r>
              <a:rPr lang="en-US" dirty="0"/>
              <a:t>, He could do nothing</a:t>
            </a:r>
            <a:r>
              <a:rPr lang="en-US" dirty="0" smtClean="0"/>
              <a:t>.’  </a:t>
            </a:r>
            <a:r>
              <a:rPr lang="en-US" dirty="0"/>
              <a:t>They answered him, </a:t>
            </a:r>
            <a:r>
              <a:rPr lang="en-US" dirty="0" smtClean="0"/>
              <a:t>‘You </a:t>
            </a:r>
            <a:r>
              <a:rPr lang="en-US" dirty="0"/>
              <a:t>were born entirely in sins, and are you teaching </a:t>
            </a:r>
            <a:r>
              <a:rPr lang="en-US" dirty="0" smtClean="0"/>
              <a:t>us ?’  </a:t>
            </a:r>
            <a:r>
              <a:rPr lang="en-US" dirty="0"/>
              <a:t>So they put him out</a:t>
            </a:r>
            <a:r>
              <a:rPr lang="en-US" dirty="0" smtClean="0"/>
              <a:t>.” </a:t>
            </a:r>
            <a:r>
              <a:rPr lang="en-US" b="1" i="1" dirty="0" smtClean="0">
                <a:solidFill>
                  <a:srgbClr val="00FF00"/>
                </a:solidFill>
              </a:rPr>
              <a:t>John 9v32-34 </a:t>
            </a:r>
            <a:r>
              <a:rPr lang="en-US" sz="2600" b="1" i="1" dirty="0" err="1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They were still blind.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3102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always comes back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3924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“Jesus </a:t>
            </a:r>
            <a:r>
              <a:rPr lang="en-US" dirty="0"/>
              <a:t>heard that they had put him out, and finding him, He said, </a:t>
            </a:r>
            <a:r>
              <a:rPr lang="en-US" dirty="0" smtClean="0"/>
              <a:t>‘Do </a:t>
            </a:r>
            <a:r>
              <a:rPr lang="en-US" dirty="0"/>
              <a:t>you believe in the Son of </a:t>
            </a:r>
            <a:r>
              <a:rPr lang="en-US" dirty="0" smtClean="0"/>
              <a:t>Man ?’  </a:t>
            </a:r>
            <a:r>
              <a:rPr lang="en-US" dirty="0"/>
              <a:t>He answered, </a:t>
            </a:r>
            <a:r>
              <a:rPr lang="en-US" dirty="0" smtClean="0"/>
              <a:t>‘Who </a:t>
            </a:r>
            <a:r>
              <a:rPr lang="en-US" dirty="0"/>
              <a:t>is He, Lord, that I may believe in </a:t>
            </a:r>
            <a:r>
              <a:rPr lang="en-US" dirty="0" smtClean="0"/>
              <a:t>Him ?’  </a:t>
            </a:r>
            <a:r>
              <a:rPr lang="en-US" dirty="0"/>
              <a:t>Jesus said to him, </a:t>
            </a:r>
            <a:r>
              <a:rPr lang="en-US" dirty="0" smtClean="0"/>
              <a:t>‘You </a:t>
            </a:r>
            <a:r>
              <a:rPr lang="en-US" dirty="0"/>
              <a:t>have </a:t>
            </a:r>
            <a:r>
              <a:rPr lang="en-US" b="1" i="1" u="sng" dirty="0"/>
              <a:t>both seen Him</a:t>
            </a:r>
            <a:r>
              <a:rPr lang="en-US" dirty="0"/>
              <a:t>, and He is the one who is </a:t>
            </a:r>
            <a:r>
              <a:rPr lang="en-US" b="1" i="1" u="sng" dirty="0"/>
              <a:t>talking with you</a:t>
            </a:r>
            <a:r>
              <a:rPr lang="en-US" dirty="0" smtClean="0"/>
              <a:t>.’  </a:t>
            </a:r>
            <a:r>
              <a:rPr lang="en-US" dirty="0"/>
              <a:t>And he said, </a:t>
            </a:r>
            <a:r>
              <a:rPr lang="en-US" dirty="0" smtClean="0"/>
              <a:t>‘Lord</a:t>
            </a:r>
            <a:r>
              <a:rPr lang="en-US" dirty="0"/>
              <a:t>, I believe</a:t>
            </a:r>
            <a:r>
              <a:rPr lang="en-US" dirty="0" smtClean="0"/>
              <a:t>.’  </a:t>
            </a:r>
            <a:r>
              <a:rPr lang="en-US" dirty="0"/>
              <a:t>And he worshiped Him</a:t>
            </a:r>
            <a:r>
              <a:rPr lang="en-US" dirty="0" smtClean="0"/>
              <a:t>.” </a:t>
            </a:r>
            <a:r>
              <a:rPr lang="en-US" b="1" i="1" dirty="0" smtClean="0">
                <a:solidFill>
                  <a:srgbClr val="00FF00"/>
                </a:solidFill>
              </a:rPr>
              <a:t>John 9v35-38 </a:t>
            </a:r>
            <a:r>
              <a:rPr lang="en-US" sz="2800" b="1" i="1" dirty="0" err="1" smtClean="0">
                <a:solidFill>
                  <a:srgbClr val="00FF00"/>
                </a:solidFill>
              </a:rPr>
              <a:t>NASB</a:t>
            </a:r>
            <a:endParaRPr lang="en-US" sz="28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373216"/>
            <a:ext cx="8232846" cy="1498375"/>
          </a:xfrm>
        </p:spPr>
        <p:txBody>
          <a:bodyPr/>
          <a:lstStyle/>
          <a:p>
            <a:r>
              <a:rPr lang="en-US" sz="4300" dirty="0" smtClean="0">
                <a:latin typeface="Arial" pitchFamily="34" charset="0"/>
                <a:cs typeface="Arial" pitchFamily="34" charset="0"/>
              </a:rPr>
              <a:t>He took the next step of faith, to receive Him as Lord.</a:t>
            </a:r>
            <a:endParaRPr lang="en-US" sz="4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0682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Vision is not just physical.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“And </a:t>
            </a:r>
            <a:r>
              <a:rPr lang="en-US" dirty="0"/>
              <a:t>Jesus said, </a:t>
            </a:r>
            <a:r>
              <a:rPr lang="en-US" dirty="0" smtClean="0"/>
              <a:t>‘For </a:t>
            </a:r>
            <a:r>
              <a:rPr lang="en-US" dirty="0"/>
              <a:t>judgment I came into this world, so that those who do not see may see, and that those who see may become blind</a:t>
            </a:r>
            <a:r>
              <a:rPr lang="en-US" dirty="0" smtClean="0"/>
              <a:t>.’  </a:t>
            </a:r>
            <a:r>
              <a:rPr lang="en-US" dirty="0"/>
              <a:t>Those of the Pharisees who were with Him heard these things and said to Him, </a:t>
            </a:r>
            <a:r>
              <a:rPr lang="en-US" dirty="0" smtClean="0"/>
              <a:t>‘</a:t>
            </a:r>
            <a:r>
              <a:rPr lang="en-US" b="1" i="1" u="sng" dirty="0" smtClean="0"/>
              <a:t>We </a:t>
            </a:r>
            <a:r>
              <a:rPr lang="en-US" b="1" i="1" u="sng" dirty="0"/>
              <a:t>are not blind too, are </a:t>
            </a:r>
            <a:r>
              <a:rPr lang="en-US" b="1" i="1" u="sng" dirty="0" smtClean="0"/>
              <a:t>we ?</a:t>
            </a:r>
            <a:r>
              <a:rPr lang="en-US" dirty="0" smtClean="0"/>
              <a:t>’  </a:t>
            </a:r>
            <a:r>
              <a:rPr lang="en-US" dirty="0"/>
              <a:t>Jesus said to them, </a:t>
            </a:r>
            <a:r>
              <a:rPr lang="en-US" dirty="0" smtClean="0"/>
              <a:t>‘If </a:t>
            </a:r>
            <a:r>
              <a:rPr lang="en-US" dirty="0"/>
              <a:t>you were blind, you would have no </a:t>
            </a:r>
            <a:r>
              <a:rPr lang="en-US" dirty="0" smtClean="0"/>
              <a:t>sin ; </a:t>
            </a:r>
            <a:r>
              <a:rPr lang="en-US" dirty="0"/>
              <a:t>but since you say, </a:t>
            </a:r>
            <a:r>
              <a:rPr lang="en-US" dirty="0" smtClean="0"/>
              <a:t>‘We </a:t>
            </a:r>
            <a:r>
              <a:rPr lang="en-US" dirty="0"/>
              <a:t>see</a:t>
            </a:r>
            <a:r>
              <a:rPr lang="en-US" dirty="0" smtClean="0"/>
              <a:t>,’ </a:t>
            </a:r>
            <a:r>
              <a:rPr lang="en-US" dirty="0"/>
              <a:t>your </a:t>
            </a:r>
            <a:r>
              <a:rPr lang="en-US" b="1" i="1" u="sng" dirty="0"/>
              <a:t>sin</a:t>
            </a:r>
            <a:r>
              <a:rPr lang="en-US" dirty="0"/>
              <a:t> remains</a:t>
            </a:r>
            <a:r>
              <a:rPr lang="en-US" dirty="0" smtClean="0"/>
              <a:t>.” </a:t>
            </a:r>
            <a:r>
              <a:rPr lang="en-US" b="1" i="1" dirty="0" smtClean="0">
                <a:solidFill>
                  <a:srgbClr val="00FF00"/>
                </a:solidFill>
              </a:rPr>
              <a:t>John 9v39-41 </a:t>
            </a:r>
            <a:r>
              <a:rPr lang="en-US" sz="3100" b="1" i="1" dirty="0" err="1" smtClean="0">
                <a:solidFill>
                  <a:srgbClr val="00FF00"/>
                </a:solidFill>
              </a:rPr>
              <a:t>NASB</a:t>
            </a:r>
            <a:endParaRPr lang="en-US" sz="31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Sin’s blindness is the worst.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5443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“Lord, open my blind eyes !”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Jesus’ Words open blind eyes !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He wants us to see like He does.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He heals when we listen &amp; obey.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The choice is ours.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Sin is the cause of our blindness.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does He do it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1764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“As </a:t>
            </a:r>
            <a:r>
              <a:rPr lang="en-US" dirty="0">
                <a:latin typeface="Arial" pitchFamily="34" charset="0"/>
                <a:cs typeface="Arial" pitchFamily="34" charset="0"/>
              </a:rPr>
              <a:t>He passed by,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He saw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 man blind from birth.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dirty="0">
                <a:latin typeface="Arial" pitchFamily="34" charset="0"/>
                <a:cs typeface="Arial" pitchFamily="34" charset="0"/>
              </a:rPr>
              <a:t>His disciples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asked</a:t>
            </a:r>
            <a:r>
              <a:rPr lang="en-US" dirty="0">
                <a:latin typeface="Arial" pitchFamily="34" charset="0"/>
                <a:cs typeface="Arial" pitchFamily="34" charset="0"/>
              </a:rPr>
              <a:t> Him,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‘Rabbi</a:t>
            </a:r>
            <a:r>
              <a:rPr lang="en-US" dirty="0">
                <a:latin typeface="Arial" pitchFamily="34" charset="0"/>
                <a:cs typeface="Arial" pitchFamily="34" charset="0"/>
              </a:rPr>
              <a:t>, who sinned, this man or his parents, that he would be born blind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?’ </a:t>
            </a:r>
            <a:r>
              <a:rPr lang="en-US" dirty="0">
                <a:latin typeface="Arial" pitchFamily="34" charset="0"/>
                <a:cs typeface="Arial" pitchFamily="34" charset="0"/>
              </a:rPr>
              <a:t>Jesus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answered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‘It </a:t>
            </a:r>
            <a:r>
              <a:rPr lang="en-US" dirty="0">
                <a:latin typeface="Arial" pitchFamily="34" charset="0"/>
                <a:cs typeface="Arial" pitchFamily="34" charset="0"/>
              </a:rPr>
              <a:t>was neither that this man sinned, nor his parents; but it was so that the works of God might be displayed in him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9v1-3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232846" cy="1642391"/>
          </a:xfrm>
        </p:spPr>
        <p:txBody>
          <a:bodyPr/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4600" u="sng" dirty="0" smtClean="0">
                <a:latin typeface="Arial" pitchFamily="34" charset="0"/>
                <a:cs typeface="Arial" pitchFamily="34" charset="0"/>
              </a:rPr>
              <a:t>shows and tells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us how to see people as He does.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opens His disciples’ eyes.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104456"/>
          </a:xfrm>
        </p:spPr>
        <p:txBody>
          <a:bodyPr>
            <a:normAutofit/>
          </a:bodyPr>
          <a:lstStyle/>
          <a:p>
            <a:r>
              <a:rPr lang="en-US" dirty="0"/>
              <a:t>"</a:t>
            </a:r>
            <a:r>
              <a:rPr lang="en-US" b="1" i="1" u="sng" dirty="0"/>
              <a:t>We</a:t>
            </a:r>
            <a:r>
              <a:rPr lang="en-US" dirty="0"/>
              <a:t> must work the works of Him who sent Me as long as it is </a:t>
            </a:r>
            <a:r>
              <a:rPr lang="en-US" dirty="0" smtClean="0"/>
              <a:t>day ; </a:t>
            </a:r>
            <a:r>
              <a:rPr lang="en-US" dirty="0"/>
              <a:t>night is coming when no one can work. </a:t>
            </a:r>
            <a:r>
              <a:rPr lang="en-US" dirty="0" smtClean="0"/>
              <a:t> While </a:t>
            </a:r>
            <a:r>
              <a:rPr lang="en-US" b="1" i="1" u="sng" dirty="0"/>
              <a:t>I am</a:t>
            </a:r>
            <a:r>
              <a:rPr lang="en-US" b="1" i="1" dirty="0"/>
              <a:t> </a:t>
            </a:r>
            <a:r>
              <a:rPr lang="en-US" dirty="0"/>
              <a:t>in the world, </a:t>
            </a:r>
            <a:r>
              <a:rPr lang="en-US" b="1" i="1" u="sng" dirty="0"/>
              <a:t>I am</a:t>
            </a:r>
            <a:r>
              <a:rPr lang="en-US" dirty="0"/>
              <a:t> the Light of the world." 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00FF00"/>
                </a:solidFill>
              </a:rPr>
              <a:t>John 9v4-5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232846" cy="1642391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Their work is to spread The Light.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155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did He heal the blind man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“When </a:t>
            </a:r>
            <a:r>
              <a:rPr lang="en-US" dirty="0"/>
              <a:t>He had said this, He spat on the ground, and </a:t>
            </a:r>
            <a:r>
              <a:rPr lang="en-US" b="1" i="1" u="sng" dirty="0"/>
              <a:t>made clay</a:t>
            </a:r>
            <a:r>
              <a:rPr lang="en-US" dirty="0"/>
              <a:t> of the spittle, and applied the clay to his eyes, and said to him, </a:t>
            </a:r>
            <a:r>
              <a:rPr lang="en-US" dirty="0" smtClean="0"/>
              <a:t>‘</a:t>
            </a:r>
            <a:r>
              <a:rPr lang="en-US" b="1" i="1" u="sng" dirty="0" smtClean="0"/>
              <a:t>Go</a:t>
            </a:r>
            <a:r>
              <a:rPr lang="en-US" dirty="0"/>
              <a:t>, wash in the pool of </a:t>
            </a:r>
            <a:r>
              <a:rPr lang="en-US" dirty="0" smtClean="0"/>
              <a:t>Siloam’ </a:t>
            </a:r>
            <a:r>
              <a:rPr lang="en-US" dirty="0"/>
              <a:t>(which is translated, Sent). </a:t>
            </a:r>
            <a:r>
              <a:rPr lang="en-US" dirty="0" smtClean="0"/>
              <a:t> </a:t>
            </a:r>
            <a:r>
              <a:rPr lang="en-US" b="1" i="1" u="sng" dirty="0" smtClean="0"/>
              <a:t>So </a:t>
            </a:r>
            <a:r>
              <a:rPr lang="en-US" b="1" i="1" u="sng" dirty="0"/>
              <a:t>he went</a:t>
            </a:r>
            <a:r>
              <a:rPr lang="en-US" dirty="0"/>
              <a:t> away and washed, and came back seeing</a:t>
            </a:r>
            <a:r>
              <a:rPr lang="en-US" dirty="0" smtClean="0"/>
              <a:t>.”  </a:t>
            </a:r>
            <a:r>
              <a:rPr lang="en-US" b="1" i="1" dirty="0" smtClean="0">
                <a:solidFill>
                  <a:srgbClr val="00FF00"/>
                </a:solidFill>
              </a:rPr>
              <a:t>John 9v6-7 </a:t>
            </a:r>
            <a:r>
              <a:rPr lang="en-US" sz="2600" b="1" i="1" dirty="0" err="1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way He created man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6553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world refuses to believe.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“Therefore </a:t>
            </a:r>
            <a:r>
              <a:rPr lang="en-US" dirty="0"/>
              <a:t>the neighbors, and those who previously saw him as a beggar, were saying, </a:t>
            </a:r>
            <a:r>
              <a:rPr lang="en-US" dirty="0" smtClean="0"/>
              <a:t>‘Is </a:t>
            </a:r>
            <a:r>
              <a:rPr lang="en-US" dirty="0"/>
              <a:t>not this the one who used to sit and beg</a:t>
            </a:r>
            <a:r>
              <a:rPr lang="en-US" dirty="0" smtClean="0"/>
              <a:t>?’ </a:t>
            </a:r>
            <a:r>
              <a:rPr lang="en-US" dirty="0"/>
              <a:t>Others were saying, </a:t>
            </a:r>
            <a:r>
              <a:rPr lang="en-US" dirty="0" smtClean="0"/>
              <a:t>‘This </a:t>
            </a:r>
            <a:r>
              <a:rPr lang="en-US" dirty="0"/>
              <a:t>is he</a:t>
            </a:r>
            <a:r>
              <a:rPr lang="en-US" dirty="0" smtClean="0"/>
              <a:t>,’ </a:t>
            </a:r>
            <a:r>
              <a:rPr lang="en-US" dirty="0"/>
              <a:t>still others were saying, </a:t>
            </a:r>
            <a:r>
              <a:rPr lang="en-US" dirty="0" smtClean="0"/>
              <a:t>‘No</a:t>
            </a:r>
            <a:r>
              <a:rPr lang="en-US" dirty="0"/>
              <a:t>, but he is like him</a:t>
            </a:r>
            <a:r>
              <a:rPr lang="en-US" dirty="0" smtClean="0"/>
              <a:t>.’ </a:t>
            </a:r>
            <a:r>
              <a:rPr lang="en-US" dirty="0"/>
              <a:t>He kept saying, </a:t>
            </a:r>
            <a:r>
              <a:rPr lang="en-US" dirty="0" smtClean="0"/>
              <a:t>‘I </a:t>
            </a:r>
            <a:r>
              <a:rPr lang="en-US" dirty="0"/>
              <a:t>am the one</a:t>
            </a:r>
            <a:r>
              <a:rPr lang="en-US" dirty="0" smtClean="0"/>
              <a:t>.’ </a:t>
            </a:r>
            <a:r>
              <a:rPr lang="en-US" dirty="0"/>
              <a:t>So they were saying to him, </a:t>
            </a:r>
            <a:r>
              <a:rPr lang="en-US" dirty="0" smtClean="0"/>
              <a:t>‘</a:t>
            </a:r>
            <a:r>
              <a:rPr lang="en-US" b="1" i="1" u="sng" dirty="0" smtClean="0"/>
              <a:t>How</a:t>
            </a:r>
            <a:r>
              <a:rPr lang="en-US" dirty="0" smtClean="0"/>
              <a:t> </a:t>
            </a:r>
            <a:r>
              <a:rPr lang="en-US" dirty="0"/>
              <a:t>then were your eyes opened</a:t>
            </a:r>
            <a:r>
              <a:rPr lang="en-US" dirty="0" smtClean="0"/>
              <a:t>?’  </a:t>
            </a:r>
            <a:r>
              <a:rPr lang="en-US" b="1" i="1" dirty="0" smtClean="0">
                <a:solidFill>
                  <a:srgbClr val="00FF00"/>
                </a:solidFill>
              </a:rPr>
              <a:t>John 9v8-10 </a:t>
            </a:r>
            <a:r>
              <a:rPr lang="en-US" sz="3100" b="1" i="1" dirty="0" err="1" smtClean="0">
                <a:solidFill>
                  <a:srgbClr val="00FF00"/>
                </a:solidFill>
              </a:rPr>
              <a:t>NASB</a:t>
            </a:r>
            <a:endParaRPr lang="en-US" sz="31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The question is repeated 4x.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654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answer is simple.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“He </a:t>
            </a:r>
            <a:r>
              <a:rPr lang="en-US" dirty="0"/>
              <a:t>answered, </a:t>
            </a:r>
            <a:r>
              <a:rPr lang="en-US" dirty="0" smtClean="0"/>
              <a:t>‘The </a:t>
            </a:r>
            <a:r>
              <a:rPr lang="en-US" dirty="0"/>
              <a:t>man who is called Jesus made clay, and anointed my eyes, and said to me, '</a:t>
            </a:r>
            <a:r>
              <a:rPr lang="en-US" b="1" i="1" u="sng" dirty="0"/>
              <a:t>Go</a:t>
            </a:r>
            <a:r>
              <a:rPr lang="en-US" dirty="0"/>
              <a:t> to Siloam and </a:t>
            </a:r>
            <a:r>
              <a:rPr lang="en-US" dirty="0" smtClean="0"/>
              <a:t>wash‘ ; </a:t>
            </a:r>
            <a:r>
              <a:rPr lang="en-US" dirty="0"/>
              <a:t>so </a:t>
            </a:r>
            <a:r>
              <a:rPr lang="en-US" b="1" i="1" u="sng" dirty="0"/>
              <a:t>I wen</a:t>
            </a:r>
            <a:r>
              <a:rPr lang="en-US" dirty="0"/>
              <a:t>t away and washed, and I received sight</a:t>
            </a:r>
            <a:r>
              <a:rPr lang="en-US" dirty="0" smtClean="0"/>
              <a:t>.’ </a:t>
            </a:r>
            <a:r>
              <a:rPr lang="en-US" dirty="0"/>
              <a:t>They said to him, </a:t>
            </a:r>
            <a:r>
              <a:rPr lang="en-US" dirty="0" smtClean="0"/>
              <a:t>‘Where </a:t>
            </a:r>
            <a:r>
              <a:rPr lang="en-US" dirty="0"/>
              <a:t>is </a:t>
            </a:r>
            <a:r>
              <a:rPr lang="en-US" dirty="0" smtClean="0"/>
              <a:t>He ?’  He said</a:t>
            </a:r>
            <a:r>
              <a:rPr lang="en-US" dirty="0"/>
              <a:t>, </a:t>
            </a:r>
            <a:r>
              <a:rPr lang="en-US" dirty="0" smtClean="0"/>
              <a:t>‘I </a:t>
            </a:r>
            <a:r>
              <a:rPr lang="en-US" dirty="0"/>
              <a:t>do not know</a:t>
            </a:r>
            <a:r>
              <a:rPr lang="en-US" dirty="0" smtClean="0"/>
              <a:t>.’ </a:t>
            </a:r>
            <a:r>
              <a:rPr lang="en-US" dirty="0"/>
              <a:t>They </a:t>
            </a:r>
            <a:r>
              <a:rPr lang="en-US" dirty="0" smtClean="0"/>
              <a:t>brought </a:t>
            </a:r>
            <a:r>
              <a:rPr lang="en-US" dirty="0"/>
              <a:t>to the Pharisees the man who was formerly blind. </a:t>
            </a:r>
            <a:r>
              <a:rPr lang="en-US" dirty="0" smtClean="0"/>
              <a:t> Now </a:t>
            </a:r>
            <a:r>
              <a:rPr lang="en-US" dirty="0"/>
              <a:t>it was a Sabbath on the day when Jesus made the clay and opened his eyes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</a:rPr>
              <a:t>9v11-14 </a:t>
            </a:r>
            <a:r>
              <a:rPr lang="en-US" sz="3100" b="1" i="1" dirty="0" err="1" smtClean="0">
                <a:solidFill>
                  <a:srgbClr val="00FF00"/>
                </a:solidFill>
              </a:rPr>
              <a:t>NASB</a:t>
            </a:r>
            <a:endParaRPr lang="en-US" sz="31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spoke and I obeyed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560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educated are often blind.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“Then </a:t>
            </a:r>
            <a:r>
              <a:rPr lang="en-US" dirty="0"/>
              <a:t>the Pharisees also were asking him again how he received his sight. </a:t>
            </a:r>
            <a:r>
              <a:rPr lang="en-US" dirty="0" smtClean="0"/>
              <a:t> And </a:t>
            </a:r>
            <a:r>
              <a:rPr lang="en-US" dirty="0"/>
              <a:t>he said to them</a:t>
            </a:r>
            <a:r>
              <a:rPr lang="en-US" dirty="0" smtClean="0"/>
              <a:t>, ‘He </a:t>
            </a:r>
            <a:r>
              <a:rPr lang="en-US" dirty="0"/>
              <a:t>applied clay to my eyes, and I washed, and I see</a:t>
            </a:r>
            <a:r>
              <a:rPr lang="en-US" dirty="0" smtClean="0"/>
              <a:t>.’  </a:t>
            </a:r>
            <a:r>
              <a:rPr lang="en-US" dirty="0"/>
              <a:t>Therefore </a:t>
            </a:r>
            <a:r>
              <a:rPr lang="en-US" b="1" i="1" u="sng" dirty="0"/>
              <a:t>some</a:t>
            </a:r>
            <a:r>
              <a:rPr lang="en-US" dirty="0"/>
              <a:t> of the Pharisees were saying, </a:t>
            </a:r>
            <a:r>
              <a:rPr lang="en-US" dirty="0" smtClean="0"/>
              <a:t>‘This </a:t>
            </a:r>
            <a:r>
              <a:rPr lang="en-US" dirty="0"/>
              <a:t>man is not from God, because He does not keep the Sabbath</a:t>
            </a:r>
            <a:r>
              <a:rPr lang="en-US" dirty="0" smtClean="0"/>
              <a:t>.’  </a:t>
            </a:r>
            <a:r>
              <a:rPr lang="en-US" b="1" i="1" u="sng" dirty="0"/>
              <a:t>But others</a:t>
            </a:r>
            <a:r>
              <a:rPr lang="en-US" dirty="0"/>
              <a:t> were saying, </a:t>
            </a:r>
            <a:r>
              <a:rPr lang="en-US" dirty="0" smtClean="0"/>
              <a:t>‘How </a:t>
            </a:r>
            <a:r>
              <a:rPr lang="en-US" dirty="0"/>
              <a:t>can a man who is a sinner perform such </a:t>
            </a:r>
            <a:r>
              <a:rPr lang="en-US" dirty="0" smtClean="0"/>
              <a:t>signs ?’  </a:t>
            </a:r>
            <a:r>
              <a:rPr lang="en-US" dirty="0"/>
              <a:t>And </a:t>
            </a:r>
            <a:r>
              <a:rPr lang="en-US" b="1" i="1" u="sng" dirty="0"/>
              <a:t>there was a division</a:t>
            </a:r>
            <a:r>
              <a:rPr lang="en-US" dirty="0"/>
              <a:t> among them. </a:t>
            </a:r>
            <a:r>
              <a:rPr lang="en-US" dirty="0" smtClean="0"/>
              <a:t> So </a:t>
            </a:r>
            <a:r>
              <a:rPr lang="en-US" dirty="0"/>
              <a:t>they </a:t>
            </a:r>
            <a:r>
              <a:rPr lang="en-US" dirty="0" smtClean="0"/>
              <a:t>said </a:t>
            </a:r>
            <a:r>
              <a:rPr lang="en-US" dirty="0"/>
              <a:t>to the blind man again, </a:t>
            </a:r>
            <a:r>
              <a:rPr lang="en-US" dirty="0" smtClean="0"/>
              <a:t>‘What </a:t>
            </a:r>
            <a:r>
              <a:rPr lang="en-US" dirty="0"/>
              <a:t>do you say about Him, since He opened your </a:t>
            </a:r>
            <a:r>
              <a:rPr lang="en-US" dirty="0" smtClean="0"/>
              <a:t>eyes ?’  </a:t>
            </a:r>
            <a:r>
              <a:rPr lang="en-US" dirty="0"/>
              <a:t>And he said, </a:t>
            </a:r>
            <a:r>
              <a:rPr lang="en-US" dirty="0" smtClean="0"/>
              <a:t>‘He </a:t>
            </a:r>
            <a:r>
              <a:rPr lang="en-US" dirty="0"/>
              <a:t>is a prophet</a:t>
            </a:r>
            <a:r>
              <a:rPr lang="en-US" dirty="0" smtClean="0"/>
              <a:t>.’ ” </a:t>
            </a:r>
            <a:r>
              <a:rPr lang="en-US" b="1" i="1" dirty="0" err="1" smtClean="0">
                <a:solidFill>
                  <a:srgbClr val="00FF00"/>
                </a:solidFill>
              </a:rPr>
              <a:t>Jn</a:t>
            </a:r>
            <a:r>
              <a:rPr lang="en-US" b="1" i="1" dirty="0" smtClean="0">
                <a:solidFill>
                  <a:srgbClr val="00FF00"/>
                </a:solidFill>
              </a:rPr>
              <a:t> 9v15-17</a:t>
            </a:r>
            <a:endParaRPr lang="en-US" sz="38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doesn’t take a diploma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112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Willful doubt is blinding.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“The </a:t>
            </a:r>
            <a:r>
              <a:rPr lang="en-US" dirty="0"/>
              <a:t>Jews then </a:t>
            </a:r>
            <a:r>
              <a:rPr lang="en-US" b="1" i="1" u="sng" dirty="0"/>
              <a:t>did not believe</a:t>
            </a:r>
            <a:r>
              <a:rPr lang="en-US" dirty="0"/>
              <a:t> it of him, that he had been blind and had received sight, until they called the parents of the very one who had received his sight, and questioned them, saying, </a:t>
            </a:r>
            <a:r>
              <a:rPr lang="en-US" dirty="0" smtClean="0"/>
              <a:t>‘Is </a:t>
            </a:r>
            <a:r>
              <a:rPr lang="en-US" dirty="0"/>
              <a:t>this your son, who you say was born </a:t>
            </a:r>
            <a:r>
              <a:rPr lang="en-US" dirty="0" smtClean="0"/>
              <a:t>blind ?  Then </a:t>
            </a:r>
            <a:r>
              <a:rPr lang="en-US" b="1" i="1" u="sng" dirty="0"/>
              <a:t>how</a:t>
            </a:r>
            <a:r>
              <a:rPr lang="en-US" dirty="0"/>
              <a:t> does he now </a:t>
            </a:r>
            <a:r>
              <a:rPr lang="en-US" dirty="0" smtClean="0"/>
              <a:t>see ?’ ” </a:t>
            </a:r>
            <a:r>
              <a:rPr lang="en-US" b="1" i="1" dirty="0" smtClean="0">
                <a:solidFill>
                  <a:srgbClr val="00FF00"/>
                </a:solidFill>
              </a:rPr>
              <a:t>John 9v18-19 </a:t>
            </a:r>
            <a:r>
              <a:rPr lang="en-US" sz="2600" b="1" i="1" dirty="0" err="1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Refusing the obvious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9713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Social pressure is blinding.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“His </a:t>
            </a:r>
            <a:r>
              <a:rPr lang="en-US" dirty="0"/>
              <a:t>parents answered them and said, </a:t>
            </a:r>
            <a:r>
              <a:rPr lang="en-US" dirty="0" smtClean="0"/>
              <a:t>‘We </a:t>
            </a:r>
            <a:r>
              <a:rPr lang="en-US" dirty="0"/>
              <a:t>know that this is our son, and that he was born </a:t>
            </a:r>
            <a:r>
              <a:rPr lang="en-US" dirty="0" smtClean="0"/>
              <a:t>blind ; </a:t>
            </a:r>
            <a:r>
              <a:rPr lang="en-US" dirty="0"/>
              <a:t>but how he now sees, we do not know; or who opened his eyes, we do not know</a:t>
            </a:r>
            <a:r>
              <a:rPr lang="en-US" dirty="0" smtClean="0"/>
              <a:t>.  </a:t>
            </a:r>
            <a:r>
              <a:rPr lang="en-US" dirty="0"/>
              <a:t>Ask </a:t>
            </a:r>
            <a:r>
              <a:rPr lang="en-US" dirty="0" smtClean="0"/>
              <a:t>him ; </a:t>
            </a:r>
            <a:r>
              <a:rPr lang="en-US" dirty="0"/>
              <a:t>he is of age, he will speak for himself</a:t>
            </a:r>
            <a:r>
              <a:rPr lang="en-US" dirty="0" smtClean="0"/>
              <a:t>.’  </a:t>
            </a:r>
            <a:r>
              <a:rPr lang="en-US" dirty="0"/>
              <a:t>His parents said this because </a:t>
            </a:r>
            <a:r>
              <a:rPr lang="en-US" b="1" i="1" u="sng" dirty="0"/>
              <a:t>they were afraid</a:t>
            </a:r>
            <a:r>
              <a:rPr lang="en-US" dirty="0"/>
              <a:t> of the </a:t>
            </a:r>
            <a:r>
              <a:rPr lang="en-US" dirty="0" smtClean="0"/>
              <a:t>Jews ; </a:t>
            </a:r>
            <a:r>
              <a:rPr lang="en-US" dirty="0"/>
              <a:t>for the Jews had already agreed that if anyone confessed Him to be Christ, he was to be put out of the synagogue</a:t>
            </a:r>
            <a:r>
              <a:rPr lang="en-US" dirty="0" smtClean="0"/>
              <a:t>.  </a:t>
            </a:r>
            <a:r>
              <a:rPr lang="en-US" dirty="0"/>
              <a:t>For this reason his parents said, </a:t>
            </a:r>
            <a:r>
              <a:rPr lang="en-US" dirty="0" smtClean="0"/>
              <a:t>‘He </a:t>
            </a:r>
            <a:r>
              <a:rPr lang="en-US" dirty="0"/>
              <a:t>is of </a:t>
            </a:r>
            <a:r>
              <a:rPr lang="en-US" dirty="0" smtClean="0"/>
              <a:t>age ; </a:t>
            </a:r>
            <a:r>
              <a:rPr lang="en-US" dirty="0"/>
              <a:t>ask him</a:t>
            </a:r>
            <a:r>
              <a:rPr lang="en-US" dirty="0" smtClean="0"/>
              <a:t>.’ ” </a:t>
            </a:r>
            <a:r>
              <a:rPr lang="en-US" b="1" i="1" dirty="0" smtClean="0">
                <a:solidFill>
                  <a:srgbClr val="00FF00"/>
                </a:solidFill>
              </a:rPr>
              <a:t>John 9v20-23 </a:t>
            </a:r>
            <a:r>
              <a:rPr lang="en-US" sz="3400" b="1" i="1" dirty="0" err="1" smtClean="0">
                <a:solidFill>
                  <a:srgbClr val="00FF00"/>
                </a:solidFill>
              </a:rPr>
              <a:t>NASB</a:t>
            </a:r>
            <a:endParaRPr lang="en-US" sz="3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do you handle it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89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3021</Words>
  <Application>Microsoft Office PowerPoint</Application>
  <PresentationFormat>On-screen Show (4:3)</PresentationFormat>
  <Paragraphs>194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Wingdings</vt:lpstr>
      <vt:lpstr>Office Theme</vt:lpstr>
      <vt:lpstr>All the Bible in its Context</vt:lpstr>
      <vt:lpstr>How does He do it ?</vt:lpstr>
      <vt:lpstr>He opens His disciples’ eyes.</vt:lpstr>
      <vt:lpstr>How did He heal the blind man ?</vt:lpstr>
      <vt:lpstr>The world refuses to believe.</vt:lpstr>
      <vt:lpstr>The answer is simple.</vt:lpstr>
      <vt:lpstr>The educated are often blind.</vt:lpstr>
      <vt:lpstr>Willful doubt is blinding.</vt:lpstr>
      <vt:lpstr>Social pressure is blinding.</vt:lpstr>
      <vt:lpstr>The world wants to blind you.</vt:lpstr>
      <vt:lpstr>He felt the heat.</vt:lpstr>
      <vt:lpstr>The blind man could see !</vt:lpstr>
      <vt:lpstr>He saw who Jesus was.</vt:lpstr>
      <vt:lpstr>Jesus always comes back !</vt:lpstr>
      <vt:lpstr>Vision is not just physical.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96</cp:revision>
  <dcterms:created xsi:type="dcterms:W3CDTF">2010-11-10T08:57:02Z</dcterms:created>
  <dcterms:modified xsi:type="dcterms:W3CDTF">2015-02-06T21:37:42Z</dcterms:modified>
</cp:coreProperties>
</file>