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CC"/>
    <a:srgbClr val="FF6600"/>
    <a:srgbClr val="FF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50" autoAdjust="0"/>
  </p:normalViewPr>
  <p:slideViewPr>
    <p:cSldViewPr>
      <p:cViewPr varScale="1">
        <p:scale>
          <a:sx n="43" d="100"/>
          <a:sy n="43" d="100"/>
        </p:scale>
        <p:origin x="600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06/02/2015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 our journey</a:t>
            </a:r>
            <a:r>
              <a:rPr lang="en-US" baseline="0" noProof="0" dirty="0" smtClean="0"/>
              <a:t> with John… to see Jesus.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one of the</a:t>
            </a:r>
            <a:r>
              <a:rPr lang="en-US" baseline="0" noProof="0" dirty="0" smtClean="0"/>
              <a:t> most important questions in life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book of John gives 4 BIG REASONS why we can trust Him…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&gt;His Word is the biggest reason to trust Him, taking up </a:t>
            </a:r>
            <a:r>
              <a:rPr lang="en-US" u="sng" baseline="0" noProof="0" dirty="0" smtClean="0"/>
              <a:t>twice</a:t>
            </a:r>
            <a:r>
              <a:rPr lang="en-US" baseline="0" noProof="0" dirty="0" smtClean="0"/>
              <a:t> as many chapters as any other reason that this book gives.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&gt;Of course most people trust Christ because of His followers, but that reason takes up the </a:t>
            </a:r>
            <a:r>
              <a:rPr lang="en-US" u="sng" baseline="0" noProof="0" dirty="0" smtClean="0"/>
              <a:t>least</a:t>
            </a:r>
            <a:r>
              <a:rPr lang="en-US" baseline="0" noProof="0" dirty="0" smtClean="0"/>
              <a:t> number of chapters in this book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Jesus DID is as important as what he said so that is the </a:t>
            </a:r>
            <a:r>
              <a:rPr lang="en-US" u="sng" baseline="0" noProof="0" dirty="0" smtClean="0"/>
              <a:t>capstone</a:t>
            </a:r>
            <a:r>
              <a:rPr lang="en-US" baseline="0" noProof="0" dirty="0" smtClean="0"/>
              <a:t> of why we trust Him.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&gt;Every </a:t>
            </a:r>
            <a:r>
              <a:rPr lang="en-US" u="sng" baseline="0" noProof="0" dirty="0" smtClean="0"/>
              <a:t>part</a:t>
            </a:r>
            <a:r>
              <a:rPr lang="en-US" baseline="0" noProof="0" dirty="0" smtClean="0"/>
              <a:t> of this book of the Bible was written to answer this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&gt;Very few people listen to Jesus’ word,</a:t>
            </a:r>
            <a:r>
              <a:rPr lang="en-US" baseline="0" noProof="0" dirty="0" smtClean="0"/>
              <a:t> admit He is right in exposing their sin and trust Him.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&gt;Most people hold onto the excuse “we know” something that would put in doubt trusting J-C.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They think they know better, but do they ???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&gt;Let’s read Jesus’ Word in response to those who think they know better than to trust Him…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&gt;It was stupid to say that no one would know from where Christ would come, because</a:t>
            </a:r>
            <a:r>
              <a:rPr lang="en-US" baseline="0" noProof="0" dirty="0" smtClean="0"/>
              <a:t> in v42 they quote God’s Word that He would come from Bethlehem and be a descendant of David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It was also stupid to say they knew for sure that He was born in Galilee, because He wasn’t !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&gt;Jesus exposed once again their need to know God himself.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The rulers understood what He was saying and were furious according to v30.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But, “MANY” more believed in v31, making the choice to swallow their pride and admit He that His Words and Deeds led them to trust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&gt;One day,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all</a:t>
            </a:r>
            <a:r>
              <a:rPr lang="en-US" baseline="0" noProof="0" dirty="0" smtClean="0"/>
              <a:t> Israel will be saved according to Rm11v26.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But, even 2000 </a:t>
            </a:r>
            <a:r>
              <a:rPr lang="en-US" baseline="0" noProof="0" dirty="0" err="1" smtClean="0"/>
              <a:t>yrs</a:t>
            </a:r>
            <a:r>
              <a:rPr lang="en-US" baseline="0" noProof="0" dirty="0" smtClean="0"/>
              <a:t> ago many priests (Ac6v7) and even rulers came under conviction because of the revealing Word of Jesus.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&gt;What was it that stopped these soldiers in their tracks ?  A sword ?  A spear ?  An army ?  It was just the revealing words of Christ.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That is exactly what it will be when Christ returns for His chosen people, Israel.  No amount of tribulation has, nor will bring Israel to trust the Lord Jesus Christ, </a:t>
            </a:r>
            <a:r>
              <a:rPr lang="en-US" u="sng" baseline="0" noProof="0" dirty="0" smtClean="0"/>
              <a:t>only</a:t>
            </a:r>
            <a:r>
              <a:rPr lang="en-US" baseline="0" noProof="0" dirty="0" smtClean="0"/>
              <a:t> His revealing Word (Rv14v6).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&gt;Let’s note the </a:t>
            </a:r>
            <a:r>
              <a:rPr lang="en-US" u="sng" baseline="0" noProof="0" dirty="0" smtClean="0"/>
              <a:t>different</a:t>
            </a:r>
            <a:r>
              <a:rPr lang="en-US" baseline="0" noProof="0" dirty="0" smtClean="0"/>
              <a:t> ways people reacted to Christ’s revealing words…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&gt;When exposed</a:t>
            </a:r>
            <a:r>
              <a:rPr lang="en-US" baseline="0" noProof="0" dirty="0" smtClean="0"/>
              <a:t> most people get </a:t>
            </a:r>
            <a:r>
              <a:rPr lang="en-US" u="sng" baseline="0" noProof="0" dirty="0" smtClean="0"/>
              <a:t>angry</a:t>
            </a:r>
            <a:r>
              <a:rPr lang="en-US" baseline="0" noProof="0" dirty="0" smtClean="0"/>
              <a:t>.  That just reveals even more what is in the heart.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&gt;The rulers of Israel were really </a:t>
            </a:r>
            <a:r>
              <a:rPr lang="en-US" u="sng" baseline="0" noProof="0" dirty="0" smtClean="0"/>
              <a:t>mad</a:t>
            </a:r>
            <a:r>
              <a:rPr lang="en-US" baseline="0" noProof="0" dirty="0" smtClean="0"/>
              <a:t> and </a:t>
            </a:r>
            <a:r>
              <a:rPr lang="en-US" u="sng" baseline="0" noProof="0" dirty="0" smtClean="0"/>
              <a:t>cursed</a:t>
            </a:r>
            <a:r>
              <a:rPr lang="en-US" baseline="0" noProof="0" dirty="0" smtClean="0"/>
              <a:t> their own people !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&gt;Nicodemus was a ruler who did not get mad.  In v51 he let down his mask too !  He stood up for Jesus.  That took a lot of courage and he reaped the </a:t>
            </a:r>
            <a:r>
              <a:rPr lang="en-US" u="sng" baseline="0" noProof="0" dirty="0" smtClean="0"/>
              <a:t>wrath</a:t>
            </a:r>
            <a:r>
              <a:rPr lang="en-US" baseline="0" noProof="0" dirty="0" smtClean="0"/>
              <a:t> of the whole council.  He became a believer in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&gt;So let’s review what we have read.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</a:t>
            </a:r>
            <a:r>
              <a:rPr lang="en-US" baseline="0" noProof="0" dirty="0" smtClean="0"/>
              <a:t> word “believe” appears in </a:t>
            </a:r>
            <a:r>
              <a:rPr lang="en-US" baseline="0" noProof="0" dirty="0" err="1" smtClean="0"/>
              <a:t>vs</a:t>
            </a:r>
            <a:r>
              <a:rPr lang="en-US" baseline="0" noProof="0" dirty="0" smtClean="0"/>
              <a:t> 31, 39+48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The context is still “trusting Jesus”.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chapter treats one aspect of His Word.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There is no new teaching unique to this chapter.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discover how revealing Jesus Word is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&gt;Jm1v23 says the Word of God is like a mirror.  We can look into it and go our way without reacting to what we see, or we can remember to trust Jesus’ revelation of our need.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The choice is ours to trust Him or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Let’s make a special effort to listen to His Word this week</a:t>
            </a:r>
            <a:r>
              <a:rPr lang="en-US" baseline="0" noProof="0" smtClean="0"/>
              <a:t>, letting </a:t>
            </a:r>
            <a:r>
              <a:rPr lang="en-US" baseline="0" noProof="0" dirty="0" smtClean="0"/>
              <a:t>Him reveal who we are and what He wants us to be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&gt;By counting the number</a:t>
            </a:r>
            <a:r>
              <a:rPr lang="en-US" baseline="0" noProof="0" dirty="0" smtClean="0"/>
              <a:t> of times a word is </a:t>
            </a:r>
            <a:r>
              <a:rPr lang="en-US" u="sng" baseline="0" noProof="0" dirty="0" smtClean="0"/>
              <a:t>repeated</a:t>
            </a:r>
            <a:r>
              <a:rPr lang="en-US" baseline="0" noProof="0" dirty="0" smtClean="0"/>
              <a:t> in any text we can know what the subject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The Greek </a:t>
            </a:r>
            <a:r>
              <a:rPr lang="en-US" u="sng" baseline="0" noProof="0" dirty="0" smtClean="0"/>
              <a:t>word</a:t>
            </a:r>
            <a:r>
              <a:rPr lang="en-US" baseline="0" noProof="0" dirty="0" smtClean="0"/>
              <a:t> translated “believe in” means “trust”.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&gt;By reading the whole book with the key word in mind we can discover </a:t>
            </a:r>
            <a:r>
              <a:rPr lang="en-US" u="sng" baseline="0" noProof="0" dirty="0" smtClean="0"/>
              <a:t>where the writer is going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 wants us to trust Jesus w/ </a:t>
            </a:r>
            <a:r>
              <a:rPr lang="en-US" u="none" baseline="0" noProof="0" dirty="0" smtClean="0"/>
              <a:t>more</a:t>
            </a:r>
            <a:r>
              <a:rPr lang="en-US" baseline="0" noProof="0" dirty="0" smtClean="0"/>
              <a:t> than a blind faith.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book to discover </a:t>
            </a:r>
            <a:r>
              <a:rPr lang="en-US" u="sng" baseline="0" noProof="0" dirty="0" smtClean="0"/>
              <a:t>AND</a:t>
            </a:r>
            <a:r>
              <a:rPr lang="en-US" baseline="0" noProof="0" dirty="0" smtClean="0"/>
              <a:t> grow in faith that comes by hearing the Word of God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book is not just for the unsaved, but for His followers to be more convincing.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book, like no other, reveals the depth of Jesus sacrifice for our sin.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always a </a:t>
            </a:r>
            <a:r>
              <a:rPr lang="en-US" u="sng" baseline="0" noProof="0" dirty="0" smtClean="0"/>
              <a:t>key verse</a:t>
            </a:r>
            <a:r>
              <a:rPr lang="en-US" u="none" baseline="0" noProof="0" dirty="0" smtClean="0"/>
              <a:t> </a:t>
            </a:r>
            <a:r>
              <a:rPr lang="en-US" baseline="0" noProof="0" dirty="0" smtClean="0"/>
              <a:t>in every book of the Bible that summarizes the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verse </a:t>
            </a:r>
            <a:r>
              <a:rPr lang="en-US" u="sng" noProof="0" dirty="0" smtClean="0"/>
              <a:t>explains</a:t>
            </a:r>
            <a:r>
              <a:rPr lang="en-US" u="none" noProof="0" dirty="0" smtClean="0"/>
              <a:t> </a:t>
            </a:r>
            <a:r>
              <a:rPr lang="en-US" noProof="0" dirty="0" smtClean="0"/>
              <a:t>the context in which </a:t>
            </a:r>
            <a:r>
              <a:rPr lang="en-US" u="none" noProof="0" dirty="0" smtClean="0"/>
              <a:t>ALL </a:t>
            </a:r>
            <a:r>
              <a:rPr lang="en-US" noProof="0" dirty="0" smtClean="0"/>
              <a:t>the others were written.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</a:t>
            </a:r>
            <a:r>
              <a:rPr lang="en-US" u="none" noProof="0" dirty="0" smtClean="0"/>
              <a:t>key word </a:t>
            </a:r>
            <a:r>
              <a:rPr lang="en-US" noProof="0" dirty="0" smtClean="0"/>
              <a:t>is used </a:t>
            </a:r>
            <a:r>
              <a:rPr lang="en-US" u="sng" noProof="0" dirty="0" smtClean="0"/>
              <a:t>two</a:t>
            </a:r>
            <a:r>
              <a:rPr lang="en-US" noProof="0" dirty="0" smtClean="0"/>
              <a:t> </a:t>
            </a:r>
            <a:r>
              <a:rPr lang="en-US" u="sng" noProof="0" dirty="0" smtClean="0"/>
              <a:t>times</a:t>
            </a:r>
            <a:r>
              <a:rPr lang="en-US" baseline="0" noProof="0" dirty="0" smtClean="0"/>
              <a:t> in this one verse </a:t>
            </a:r>
            <a:r>
              <a:rPr lang="en-US" noProof="0" dirty="0" smtClean="0"/>
              <a:t>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the reason</a:t>
            </a:r>
            <a:r>
              <a:rPr lang="en-US" baseline="0" noProof="0" dirty="0" smtClean="0"/>
              <a:t> each story is told in this book.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</a:t>
            </a:r>
            <a:r>
              <a:rPr lang="en-US" baseline="0" noProof="0" dirty="0" smtClean="0"/>
              <a:t> our journey with John to see Jesus in order to </a:t>
            </a:r>
            <a:r>
              <a:rPr lang="en-US" u="sng" baseline="0" noProof="0" dirty="0" smtClean="0"/>
              <a:t>trust Him because of His Word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&gt;Underlying this </a:t>
            </a:r>
            <a:r>
              <a:rPr lang="en-US" u="sng" baseline="0" noProof="0" dirty="0" smtClean="0"/>
              <a:t>first</a:t>
            </a:r>
            <a:r>
              <a:rPr lang="en-US" u="none" baseline="0" noProof="0" dirty="0" smtClean="0"/>
              <a:t> of the </a:t>
            </a:r>
            <a:r>
              <a:rPr lang="en-US" u="sng" baseline="0" noProof="0" dirty="0" smtClean="0"/>
              <a:t>four</a:t>
            </a:r>
            <a:r>
              <a:rPr lang="en-US" u="none" baseline="0" noProof="0" dirty="0" smtClean="0"/>
              <a:t> BIG </a:t>
            </a:r>
            <a:r>
              <a:rPr lang="en-US" baseline="0" noProof="0" dirty="0" smtClean="0"/>
              <a:t>reasons to trust Jesus are </a:t>
            </a:r>
            <a:r>
              <a:rPr lang="en-US" u="sng" baseline="0" noProof="0" dirty="0" smtClean="0"/>
              <a:t>NINE examples</a:t>
            </a:r>
            <a:r>
              <a:rPr lang="en-US" baseline="0" noProof="0" dirty="0" smtClean="0"/>
              <a:t> of how His Word draws us out to trust Him.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women at the well and all her city came to trust Jesus because His Word was convincing and convicting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lame man of </a:t>
            </a:r>
            <a:r>
              <a:rPr lang="en-US" baseline="0" noProof="0" dirty="0" err="1" smtClean="0"/>
              <a:t>Bethesada</a:t>
            </a:r>
            <a:r>
              <a:rPr lang="en-US" baseline="0" noProof="0" dirty="0" smtClean="0"/>
              <a:t> came to trust Jesus because His Word was healing and restoring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hungry crowd came to trust Jesus because His Word was compassionate and loving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disciples came to trust Jesus because His Word was nourishing and satisfying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&gt;Even some of the Jewish authorities began to trust Jesus because His Word is revealing and exposing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chapter in this book that we will look at today.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still more…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&gt;There are </a:t>
            </a:r>
            <a:r>
              <a:rPr lang="en-US" u="sng" noProof="0" dirty="0" smtClean="0"/>
              <a:t>NINE</a:t>
            </a:r>
            <a:r>
              <a:rPr lang="en-US" noProof="0" dirty="0" smtClean="0"/>
              <a:t> examples in this book of how Jesus’ Word</a:t>
            </a:r>
            <a:r>
              <a:rPr lang="en-US" baseline="0" noProof="0" dirty="0" smtClean="0"/>
              <a:t> gets us to trust Him.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&gt;Here are the </a:t>
            </a:r>
            <a:r>
              <a:rPr lang="en-US" u="sng" baseline="0" noProof="0" dirty="0" smtClean="0"/>
              <a:t>last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four</a:t>
            </a:r>
            <a:r>
              <a:rPr lang="en-US" baseline="0" noProof="0" dirty="0" smtClean="0"/>
              <a:t> examples in John’s Gospel.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adulterous woman came to trust Jesus because His Word is liberating and freeing from sin’s punishment and sin’s power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blind man came to trust Jesus because His Word is sight giving and opens blind eyes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followers of Jesus came to trust Him because His Word is leading and the one and only </a:t>
            </a:r>
            <a:r>
              <a:rPr lang="en-US" u="sng" baseline="0" noProof="0" dirty="0" smtClean="0"/>
              <a:t>truly</a:t>
            </a:r>
            <a:r>
              <a:rPr lang="en-US" baseline="0" noProof="0" dirty="0" smtClean="0"/>
              <a:t> Good Shepherd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&gt;Many in Jerusalem came to trust Jesus because his Word is life giving and resurrecting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now in chapter 7 of the Gospel of John.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&gt;Please open you Bible</a:t>
            </a:r>
            <a:r>
              <a:rPr lang="en-US" baseline="0" noProof="0" dirty="0" smtClean="0"/>
              <a:t> with me to John chapter 7.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remember the context of the whole book.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remember the context of this section, chapter 4-11 : believing because of His Word.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about to see that there is a surprising quality to His Word in John chapter 7.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&gt;When we listen to Him, we suddenly realize that He is </a:t>
            </a:r>
            <a:r>
              <a:rPr lang="en-US" u="sng" baseline="0" noProof="0" dirty="0" smtClean="0"/>
              <a:t>exposing</a:t>
            </a:r>
            <a:r>
              <a:rPr lang="en-US" baseline="0" noProof="0" dirty="0" smtClean="0"/>
              <a:t> our inner being.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read vs1-9…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&gt;Imagine growing up w/ a perfect</a:t>
            </a:r>
            <a:r>
              <a:rPr lang="en-US" baseline="0" noProof="0" dirty="0" smtClean="0"/>
              <a:t> half brother who preached repentance from sin.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&gt;His answer showed He knew all about them </a:t>
            </a:r>
            <a:r>
              <a:rPr lang="en-US" u="sng" baseline="0" noProof="0" dirty="0" smtClean="0"/>
              <a:t>and</a:t>
            </a:r>
            <a:r>
              <a:rPr lang="en-US" baseline="0" noProof="0" dirty="0" smtClean="0"/>
              <a:t> the rest of humanity.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&gt;The world of sinners can’t dislike you if you are one of them !  …or if you keep silent !!!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But, Jesus’ Word puts the spotlight on sin.  We can either fall to our knees and trust Him or hate Him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&gt;James’ heart</a:t>
            </a:r>
            <a:r>
              <a:rPr lang="en-US" baseline="0" noProof="0" dirty="0" smtClean="0"/>
              <a:t> must have burned inside (cf. </a:t>
            </a:r>
            <a:r>
              <a:rPr lang="en-US" baseline="0" noProof="0" dirty="0" err="1" smtClean="0"/>
              <a:t>Lk</a:t>
            </a:r>
            <a:r>
              <a:rPr lang="en-US" baseline="0" noProof="0" dirty="0" smtClean="0"/>
              <a:t> 24v32) as years later </a:t>
            </a:r>
            <a:r>
              <a:rPr lang="en-US" u="sng" baseline="0" noProof="0" dirty="0" smtClean="0"/>
              <a:t>this</a:t>
            </a:r>
            <a:r>
              <a:rPr lang="en-US" baseline="0" noProof="0" dirty="0" smtClean="0"/>
              <a:t> half brother (Mt13v55 &amp; Ga1v19) trusted Jesus for salvation (Jc1v1).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&gt;Rather than go up to Jerusalem &amp; do miracles, He chose to just speak (v14) and let His Word cut to the heart.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&gt;Let’s read vs10-25 and notice the effect of His words on the crowd…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&gt;Although no</a:t>
            </a:r>
            <a:r>
              <a:rPr lang="en-US" baseline="0" noProof="0" dirty="0" smtClean="0"/>
              <a:t> one dared say it in public (v13), Jesus’ revealing words drew some to trust Him.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&gt;They had to admit He was right!  He had exposed their rulers as hypocrites in whom they could no longer put their trust.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&gt;When God exposes our sin, we have a choice to believe Him or reject Him.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It’s at the same time hard and easy to admit His Word has exposed our sin, but life after death depends on this decision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The Gospel according to John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ABC… All the Bible in its </a:t>
            </a:r>
            <a:r>
              <a:rPr lang="en-US" sz="3800" u="sng" dirty="0" smtClean="0">
                <a:latin typeface="Arial" pitchFamily="34" charset="0"/>
                <a:cs typeface="Arial" pitchFamily="34" charset="0"/>
              </a:rPr>
              <a:t>Context</a:t>
            </a:r>
            <a:endParaRPr lang="en-US" sz="3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r>
              <a:rPr lang="en-US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witnesses…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followers…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death and His resurrection.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00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story continues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However</a:t>
            </a:r>
            <a:r>
              <a:rPr lang="en-US" dirty="0">
                <a:latin typeface="Arial" pitchFamily="34" charset="0"/>
                <a:cs typeface="Arial" pitchFamily="34" charset="0"/>
              </a:rPr>
              <a:t>, we know where this man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;  </a:t>
            </a:r>
            <a:r>
              <a:rPr lang="en-US" dirty="0">
                <a:latin typeface="Arial" pitchFamily="34" charset="0"/>
                <a:cs typeface="Arial" pitchFamily="34" charset="0"/>
              </a:rPr>
              <a:t>but whenever the Christ may come, no one knows where He is from."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7v27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read John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7v27-42…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20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do not know !”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cried out in the temple, teaching and saying,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</a:t>
            </a:r>
            <a:r>
              <a:rPr lang="en-US" dirty="0">
                <a:latin typeface="Arial" pitchFamily="34" charset="0"/>
                <a:cs typeface="Arial" pitchFamily="34" charset="0"/>
              </a:rPr>
              <a:t> both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know</a:t>
            </a:r>
            <a:r>
              <a:rPr lang="en-US" dirty="0">
                <a:latin typeface="Arial" pitchFamily="34" charset="0"/>
                <a:cs typeface="Arial" pitchFamily="34" charset="0"/>
              </a:rPr>
              <a:t> Me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know</a:t>
            </a:r>
            <a:r>
              <a:rPr lang="en-US" dirty="0">
                <a:latin typeface="Arial" pitchFamily="34" charset="0"/>
                <a:cs typeface="Arial" pitchFamily="34" charset="0"/>
              </a:rPr>
              <a:t> where I 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; </a:t>
            </a:r>
            <a:r>
              <a:rPr lang="en-US" dirty="0">
                <a:latin typeface="Arial" pitchFamily="34" charset="0"/>
                <a:cs typeface="Arial" pitchFamily="34" charset="0"/>
              </a:rPr>
              <a:t>and I have not come of Myself, but He who sent Me is true, whom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 do not know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7v28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should have known.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37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most beautiful victory is yet to come.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“’Why </a:t>
            </a:r>
            <a:r>
              <a:rPr lang="en-US" dirty="0">
                <a:latin typeface="Arial" pitchFamily="34" charset="0"/>
                <a:cs typeface="Arial" pitchFamily="34" charset="0"/>
              </a:rPr>
              <a:t>did you not bring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Him?’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officers answered,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Never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has a man spoken the way this man speaks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7v45-46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read John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7v43-53…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64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let down their masks.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n-US" dirty="0">
                <a:latin typeface="Arial" pitchFamily="34" charset="0"/>
                <a:cs typeface="Arial" pitchFamily="34" charset="0"/>
              </a:rPr>
              <a:t> one of the rulers or Pharisees has believed in Him, has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 ?  </a:t>
            </a:r>
            <a:r>
              <a:rPr lang="en-US" dirty="0">
                <a:latin typeface="Arial" pitchFamily="34" charset="0"/>
                <a:cs typeface="Arial" pitchFamily="34" charset="0"/>
              </a:rPr>
              <a:t>"But this crowd which does not know the Law 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accursed</a:t>
            </a:r>
            <a:r>
              <a:rPr lang="en-US" dirty="0">
                <a:latin typeface="Arial" pitchFamily="34" charset="0"/>
                <a:cs typeface="Arial" pitchFamily="34" charset="0"/>
              </a:rPr>
              <a:t>."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7v48-49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 you react ?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143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700" dirty="0" smtClean="0">
                <a:latin typeface="Arial" pitchFamily="34" charset="0"/>
                <a:cs typeface="Arial" pitchFamily="34" charset="0"/>
              </a:rPr>
              <a:t>His Word </a:t>
            </a:r>
            <a:r>
              <a:rPr lang="en-US" sz="4800" dirty="0" smtClean="0">
                <a:solidFill>
                  <a:srgbClr val="FF99CC"/>
                </a:solidFill>
                <a:latin typeface="Arial" pitchFamily="34" charset="0"/>
                <a:cs typeface="Arial" pitchFamily="34" charset="0"/>
              </a:rPr>
              <a:t>exposes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my need.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 marL="685800" indent="-685800" algn="l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pPr marL="685800" indent="-685800" algn="l">
              <a:lnSpc>
                <a:spcPct val="11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John chapter 7 continues in the context of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 Word is </a:t>
            </a:r>
            <a:r>
              <a:rPr lang="en-US" sz="5400" b="1" i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Revealing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 key word in the book of John is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(98x) meaning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can trust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Jesus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thanks to :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witnesses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ch1-3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words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ch4-11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ch12-17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death &amp; resurrection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ch18-21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key verse is Jn20v31.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67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whole book of John.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03244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These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been written so that you may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Jesus is the Christ, the Son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God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that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believing</a:t>
            </a:r>
            <a:r>
              <a:rPr lang="en-US" dirty="0">
                <a:latin typeface="Arial" pitchFamily="34" charset="0"/>
                <a:cs typeface="Arial" pitchFamily="34" charset="0"/>
              </a:rPr>
              <a:t> you may have life in His name.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20:31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…the context of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part.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83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continue with John 4-11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Jesus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Word is :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Convincing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Jn4v1-42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Healing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Jn4v43-5v47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Compassionate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Jn6v1-21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Nourishing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Jn6v22-71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Revealing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 the list continues…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97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4-11 is rich in reasons.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9144000" cy="432048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Jesus </a:t>
            </a:r>
            <a:r>
              <a:rPr lang="en-US" sz="4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His Word is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Liberating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Jn8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Sight giving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Jn9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Jn10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Life giving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Jn11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We have already look at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Jn4-6</a:t>
            </a:r>
          </a:p>
        </p:txBody>
      </p:sp>
    </p:spTree>
    <p:extLst>
      <p:ext uri="{BB962C8B-B14F-4D97-AF65-F5344CB8AC3E}">
        <p14:creationId xmlns:p14="http://schemas.microsoft.com/office/powerpoint/2010/main" val="487960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take up our journey in John 7.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Why trust in Jesus 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of His Word</a:t>
            </a:r>
          </a:p>
          <a:p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It’s Revealing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His Word exposes people.</a:t>
            </a:r>
            <a:endParaRPr lang="en-US" b="1" i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John 7v1-9…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85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did He answer like that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"The world cannot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hate</a:t>
            </a:r>
            <a:r>
              <a:rPr lang="en-US" dirty="0">
                <a:latin typeface="Arial" pitchFamily="34" charset="0"/>
                <a:cs typeface="Arial" pitchFamily="34" charset="0"/>
              </a:rPr>
              <a:t> you, but it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hates</a:t>
            </a:r>
            <a:r>
              <a:rPr lang="en-US" dirty="0">
                <a:latin typeface="Arial" pitchFamily="34" charset="0"/>
                <a:cs typeface="Arial" pitchFamily="34" charset="0"/>
              </a:rPr>
              <a:t> Me because I testify of it, that its deeds are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evil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7v7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9132438" cy="17143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revealed their worldliness &amp; exposed their heart.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2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let his Word do the work.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"Did not Moses give you the Law, and yet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none</a:t>
            </a:r>
            <a:r>
              <a:rPr lang="en-US" dirty="0">
                <a:latin typeface="Arial" pitchFamily="34" charset="0"/>
                <a:cs typeface="Arial" pitchFamily="34" charset="0"/>
              </a:rPr>
              <a:t> of you carries out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 ?  </a:t>
            </a:r>
            <a:r>
              <a:rPr lang="en-US" dirty="0">
                <a:latin typeface="Arial" pitchFamily="34" charset="0"/>
                <a:cs typeface="Arial" pitchFamily="34" charset="0"/>
              </a:rPr>
              <a:t>Why do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 seek to kill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?"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crowd answered,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en-US" dirty="0">
                <a:latin typeface="Arial" pitchFamily="34" charset="0"/>
                <a:cs typeface="Arial" pitchFamily="34" charset="0"/>
              </a:rPr>
              <a:t>You have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demon !  Who </a:t>
            </a:r>
            <a:r>
              <a:rPr lang="en-US" dirty="0">
                <a:latin typeface="Arial" pitchFamily="34" charset="0"/>
                <a:cs typeface="Arial" pitchFamily="34" charset="0"/>
              </a:rPr>
              <a:t>seeks to kill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?“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7v19-20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read John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7v10-26…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8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 reveals the truth.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some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people of Jerusalem were saying,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en-US" dirty="0">
                <a:latin typeface="Arial" pitchFamily="34" charset="0"/>
                <a:cs typeface="Arial" pitchFamily="34" charset="0"/>
              </a:rPr>
              <a:t>Is this not the man whom they are seeking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kill ?  </a:t>
            </a:r>
            <a:r>
              <a:rPr lang="en-US" dirty="0">
                <a:latin typeface="Arial" pitchFamily="34" charset="0"/>
                <a:cs typeface="Arial" pitchFamily="34" charset="0"/>
              </a:rPr>
              <a:t>"Look, He is speaking publicly, and they are saying nothing to Him.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dirty="0">
                <a:latin typeface="Arial" pitchFamily="34" charset="0"/>
                <a:cs typeface="Arial" pitchFamily="34" charset="0"/>
              </a:rPr>
              <a:t>rulers do not really know that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this is the Christ</a:t>
            </a:r>
            <a:r>
              <a:rPr lang="en-US" dirty="0">
                <a:latin typeface="Arial" pitchFamily="34" charset="0"/>
                <a:cs typeface="Arial" pitchFamily="34" charset="0"/>
              </a:rPr>
              <a:t>, do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?”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7v25-26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your choice to believe.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10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2085</Words>
  <Application>Microsoft Office PowerPoint</Application>
  <PresentationFormat>On-screen Show (4:3)</PresentationFormat>
  <Paragraphs>208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Office Theme</vt:lpstr>
      <vt:lpstr>The Gospel according to John</vt:lpstr>
      <vt:lpstr>The key word in the book of John is believe (98x) meaning trust.</vt:lpstr>
      <vt:lpstr>This is the context of the whole book of John.</vt:lpstr>
      <vt:lpstr>Let’s continue with John 4-11</vt:lpstr>
      <vt:lpstr>John 4-11 is rich in reasons.</vt:lpstr>
      <vt:lpstr>Let’s take up our journey in John 7.</vt:lpstr>
      <vt:lpstr>Why did He answer like that ?</vt:lpstr>
      <vt:lpstr>He let his Word do the work.</vt:lpstr>
      <vt:lpstr>His Word reveals the truth.</vt:lpstr>
      <vt:lpstr>The story continues !</vt:lpstr>
      <vt:lpstr>“You do not know !”</vt:lpstr>
      <vt:lpstr>The most beautiful victory is yet to come.</vt:lpstr>
      <vt:lpstr>They let down their masks.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129</cp:revision>
  <dcterms:created xsi:type="dcterms:W3CDTF">2010-11-10T08:57:02Z</dcterms:created>
  <dcterms:modified xsi:type="dcterms:W3CDTF">2015-02-06T21:25:28Z</dcterms:modified>
</cp:coreProperties>
</file>