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7" r:id="rId10"/>
    <p:sldId id="269" r:id="rId11"/>
    <p:sldId id="276" r:id="rId12"/>
    <p:sldId id="271" r:id="rId13"/>
    <p:sldId id="272" r:id="rId14"/>
    <p:sldId id="273" r:id="rId15"/>
    <p:sldId id="278" r:id="rId16"/>
    <p:sldId id="279" r:id="rId17"/>
    <p:sldId id="280" r:id="rId18"/>
    <p:sldId id="281" r:id="rId19"/>
    <p:sldId id="274" r:id="rId20"/>
    <p:sldId id="287" r:id="rId21"/>
    <p:sldId id="260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00"/>
    <a:srgbClr val="FF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750" autoAdjust="0"/>
  </p:normalViewPr>
  <p:slideViewPr>
    <p:cSldViewPr>
      <p:cViewPr varScale="1">
        <p:scale>
          <a:sx n="43" d="100"/>
          <a:sy n="43" d="100"/>
        </p:scale>
        <p:origin x="600" y="2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05/02/2015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continue our journey</a:t>
            </a:r>
            <a:r>
              <a:rPr lang="en-US" baseline="0" noProof="0" dirty="0" smtClean="0"/>
              <a:t> with John… to see Jesus.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is one of the</a:t>
            </a:r>
            <a:r>
              <a:rPr lang="en-US" baseline="0" noProof="0" dirty="0" smtClean="0"/>
              <a:t> most important questions in life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book of John gives 4 BIG REASONS why we trust Him…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&gt;Every part of this book of the Bible was written to answer this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&gt;By counting the number</a:t>
            </a:r>
            <a:r>
              <a:rPr lang="en-US" baseline="0" noProof="0" dirty="0" smtClean="0"/>
              <a:t> of times a word is </a:t>
            </a:r>
            <a:r>
              <a:rPr lang="en-US" u="sng" baseline="0" noProof="0" dirty="0" smtClean="0"/>
              <a:t>repeated</a:t>
            </a:r>
            <a:r>
              <a:rPr lang="en-US" baseline="0" noProof="0" dirty="0" smtClean="0"/>
              <a:t> in any text we can know what the subject is.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The Greek </a:t>
            </a:r>
            <a:r>
              <a:rPr lang="en-US" u="sng" baseline="0" noProof="0" dirty="0" smtClean="0"/>
              <a:t>word</a:t>
            </a:r>
            <a:r>
              <a:rPr lang="en-US" baseline="0" noProof="0" dirty="0" smtClean="0"/>
              <a:t> translated “believe” simply means “trust”.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&gt;By reading the whole book with the key word in mind we can discover </a:t>
            </a:r>
            <a:r>
              <a:rPr lang="en-US" u="sng" baseline="0" noProof="0" dirty="0" smtClean="0"/>
              <a:t>where the author is going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He wants us to trust Jesus w/ </a:t>
            </a:r>
            <a:r>
              <a:rPr lang="en-US" u="none" baseline="0" noProof="0" dirty="0" smtClean="0"/>
              <a:t>more</a:t>
            </a:r>
            <a:r>
              <a:rPr lang="en-US" baseline="0" noProof="0" dirty="0" smtClean="0"/>
              <a:t> than a blind faith.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  This is a book to discover </a:t>
            </a:r>
            <a:r>
              <a:rPr lang="en-US" u="sng" baseline="0" noProof="0" dirty="0" smtClean="0"/>
              <a:t>AND</a:t>
            </a:r>
            <a:r>
              <a:rPr lang="en-US" baseline="0" noProof="0" dirty="0" smtClean="0"/>
              <a:t> grow in faith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always a key verse in every book of the Bible that summarizes the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key verse </a:t>
            </a:r>
            <a:r>
              <a:rPr lang="en-US" u="sng" noProof="0" dirty="0" smtClean="0"/>
              <a:t>explains</a:t>
            </a:r>
            <a:r>
              <a:rPr lang="en-US" u="none" noProof="0" dirty="0" smtClean="0"/>
              <a:t> </a:t>
            </a:r>
            <a:r>
              <a:rPr lang="en-US" noProof="0" dirty="0" smtClean="0"/>
              <a:t>the context in which </a:t>
            </a:r>
            <a:r>
              <a:rPr lang="en-US" u="none" noProof="0" dirty="0" smtClean="0"/>
              <a:t>all</a:t>
            </a:r>
            <a:r>
              <a:rPr lang="en-US" noProof="0" dirty="0" smtClean="0"/>
              <a:t> the others were written.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key word is used two times</a:t>
            </a:r>
            <a:r>
              <a:rPr lang="en-US" baseline="0" noProof="0" dirty="0" smtClean="0"/>
              <a:t> in this one verse </a:t>
            </a:r>
            <a:r>
              <a:rPr lang="en-US" noProof="0" dirty="0" smtClean="0"/>
              <a:t>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&gt;This is the reason</a:t>
            </a:r>
            <a:r>
              <a:rPr lang="en-US" baseline="0" noProof="0" dirty="0" smtClean="0"/>
              <a:t> each story is told in this book.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&gt;Let’s continue</a:t>
            </a:r>
            <a:r>
              <a:rPr lang="en-US" baseline="0" noProof="0" dirty="0" smtClean="0"/>
              <a:t> our journey with John to see Jesus.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&gt;Underlying the </a:t>
            </a:r>
            <a:r>
              <a:rPr lang="en-US" u="sng" baseline="0" noProof="0" dirty="0" smtClean="0"/>
              <a:t>first of the four big</a:t>
            </a:r>
            <a:r>
              <a:rPr lang="en-US" u="none" baseline="0" noProof="0" dirty="0" smtClean="0"/>
              <a:t> </a:t>
            </a:r>
            <a:r>
              <a:rPr lang="en-US" baseline="0" noProof="0" dirty="0" smtClean="0"/>
              <a:t>reasons to trust Jesus are </a:t>
            </a:r>
            <a:r>
              <a:rPr lang="en-US" u="sng" baseline="0" noProof="0" dirty="0" smtClean="0"/>
              <a:t>nine examples</a:t>
            </a:r>
            <a:r>
              <a:rPr lang="en-US" baseline="0" noProof="0" dirty="0" smtClean="0"/>
              <a:t> of how His Word draws us out to trust Him.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women at the well and all her city came to trust Jesus because His Word was convincing… convicting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lame man of </a:t>
            </a:r>
            <a:r>
              <a:rPr lang="en-US" baseline="0" noProof="0" dirty="0" err="1" smtClean="0"/>
              <a:t>Bethesada</a:t>
            </a:r>
            <a:r>
              <a:rPr lang="en-US" baseline="0" noProof="0" dirty="0" smtClean="0"/>
              <a:t> came to trust Jesus because His Word was healing… restoring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hungry crowd came to trust Jesus because His Word was compassionate… loving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disciples came to trust Jesus because His Word was nourishing… satisfying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&gt;Some of the Jewish authorities began to trust Jesus because His Word is revealing… exposing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still more…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&gt;There are nine examples of how Jesus’ Word</a:t>
            </a:r>
            <a:r>
              <a:rPr lang="en-US" baseline="0" noProof="0" dirty="0" smtClean="0"/>
              <a:t> gets us to trust Him.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&gt;Here are the last four examples in John’s Gospel…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adulterous woman came to trust Jesus because His Word is liberating… freeing from sin’s punishment and sin’s power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blind man came to trust Jesus because His Word is sight giving… opening blind eye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followers of Jesus came to trust Him because His Word is leading… the one and only truly Good Shepherd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&gt;Many in Jerusalem came to trust Jesus because his Word is life giving… resurrecting !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are now in chapter 6 of the Gospel of John.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&gt;Please open you Bible</a:t>
            </a:r>
            <a:r>
              <a:rPr lang="en-US" baseline="0" noProof="0" dirty="0" smtClean="0"/>
              <a:t> with me to John chapter 6.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remember the context of the whole book.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remember the context of this section, chapter 4-11.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are about to see that there is an immediate context in vs1-15 that will help us understand each individual verse in its context.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look for that immediate context as we read vs1-15…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&gt;It is always remarkable </a:t>
            </a:r>
            <a:r>
              <a:rPr lang="en-US" noProof="0" smtClean="0"/>
              <a:t>how short, </a:t>
            </a:r>
            <a:r>
              <a:rPr lang="en-US" noProof="0" dirty="0" smtClean="0"/>
              <a:t>but powerful Jesus’ words are.</a:t>
            </a:r>
          </a:p>
          <a:p>
            <a:pPr marL="0" indent="0">
              <a:buFont typeface="Wingdings" pitchFamily="2" charset="2"/>
              <a:buNone/>
            </a:pPr>
            <a:endParaRPr lang="en-US" noProof="0" dirty="0" smtClean="0"/>
          </a:p>
          <a:p>
            <a:pPr marL="0" indent="0">
              <a:buFont typeface="Wingdings" pitchFamily="2" charset="2"/>
              <a:buNone/>
            </a:pPr>
            <a:r>
              <a:rPr lang="en-US" noProof="0" dirty="0" smtClean="0"/>
              <a:t>&gt;In</a:t>
            </a:r>
            <a:r>
              <a:rPr lang="en-US" baseline="0" noProof="0" dirty="0" smtClean="0"/>
              <a:t> this chapter the word “bread” is used 17 times !</a:t>
            </a:r>
          </a:p>
          <a:p>
            <a:pPr marL="0" indent="0">
              <a:buFont typeface="Wingdings" pitchFamily="2" charset="2"/>
              <a:buNone/>
            </a:pPr>
            <a:r>
              <a:rPr lang="en-US" baseline="0" noProof="0" dirty="0" smtClean="0"/>
              <a:t>   It is the key word, the subject of the chapter.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The Gospel according to John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ABC… All the Bible in its </a:t>
            </a:r>
            <a:r>
              <a:rPr lang="en-US" sz="3800" u="sng" dirty="0" smtClean="0">
                <a:latin typeface="Arial" pitchFamily="34" charset="0"/>
                <a:cs typeface="Arial" pitchFamily="34" charset="0"/>
              </a:rPr>
              <a:t>Context</a:t>
            </a:r>
            <a:endParaRPr lang="en-US" sz="38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Why trust Jesus ?</a:t>
            </a:r>
          </a:p>
          <a:p>
            <a:r>
              <a:rPr lang="en-US" b="1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of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witnesses…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words…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followers…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death and His resurrection.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000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read John 6v16-21…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This time He only spoke once !</a:t>
            </a:r>
          </a:p>
          <a:p>
            <a:r>
              <a:rPr lang="en-US" sz="6200" dirty="0" smtClean="0">
                <a:latin typeface="Arial" pitchFamily="34" charset="0"/>
                <a:cs typeface="Arial" pitchFamily="34" charset="0"/>
              </a:rPr>
              <a:t>"</a:t>
            </a:r>
            <a:r>
              <a:rPr lang="en-US" sz="6200" dirty="0">
                <a:latin typeface="Arial" pitchFamily="34" charset="0"/>
                <a:cs typeface="Arial" pitchFamily="34" charset="0"/>
              </a:rPr>
              <a:t>It is </a:t>
            </a:r>
            <a:r>
              <a:rPr lang="en-US" sz="6200" dirty="0" smtClean="0">
                <a:latin typeface="Arial" pitchFamily="34" charset="0"/>
                <a:cs typeface="Arial" pitchFamily="34" charset="0"/>
              </a:rPr>
              <a:t>I ;  do </a:t>
            </a:r>
            <a:r>
              <a:rPr lang="en-US" sz="6200" dirty="0">
                <a:latin typeface="Arial" pitchFamily="34" charset="0"/>
                <a:cs typeface="Arial" pitchFamily="34" charset="0"/>
              </a:rPr>
              <a:t>not be afraid."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6:20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our greatest need.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088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word gives us peace.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323" y="1196975"/>
            <a:ext cx="3819354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b="0" dirty="0" smtClean="0">
                <a:latin typeface="Arial" pitchFamily="34" charset="0"/>
                <a:cs typeface="Arial" pitchFamily="34" charset="0"/>
              </a:rPr>
              <a:t>John leaves out Peter’s story.</a:t>
            </a:r>
            <a:endParaRPr lang="en-US" sz="48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07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speaks peace to us.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3816424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Why trust in Jesus ?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Because 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Word is </a:t>
            </a:r>
            <a:r>
              <a:rPr lang="en-US" dirty="0">
                <a:latin typeface="Arial" pitchFamily="34" charset="0"/>
                <a:cs typeface="Arial" pitchFamily="34" charset="0"/>
              </a:rPr>
              <a:t>compassionate !</a:t>
            </a:r>
          </a:p>
          <a:p>
            <a:r>
              <a:rPr lang="en-US" b="1" i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His Word is </a:t>
            </a:r>
            <a:r>
              <a:rPr lang="en-US" b="1" i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peace</a:t>
            </a:r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giving</a:t>
            </a:r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i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received Him into their storm tossed boat.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95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read John 6v22-71…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“You </a:t>
            </a:r>
            <a:r>
              <a:rPr lang="en-US" dirty="0">
                <a:latin typeface="Arial" pitchFamily="34" charset="0"/>
                <a:cs typeface="Arial" pitchFamily="34" charset="0"/>
              </a:rPr>
              <a:t>seek Me, not because you saw signs, but because you ate of the loaves and were filled.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dirty="0">
                <a:latin typeface="Arial" pitchFamily="34" charset="0"/>
                <a:cs typeface="Arial" pitchFamily="34" charset="0"/>
              </a:rPr>
              <a:t>not work for the food which perishes, but for the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food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which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endures</a:t>
            </a:r>
            <a:r>
              <a:rPr lang="en-US" dirty="0">
                <a:latin typeface="Arial" pitchFamily="34" charset="0"/>
                <a:cs typeface="Arial" pitchFamily="34" charset="0"/>
              </a:rPr>
              <a:t> to eternal life, which the Son of Man will give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you."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6:26-27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nourishing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659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Jesus’ Word can be difficult.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“Therefore </a:t>
            </a:r>
            <a:r>
              <a:rPr lang="en-US" sz="5500" dirty="0">
                <a:latin typeface="Arial" pitchFamily="34" charset="0"/>
                <a:cs typeface="Arial" pitchFamily="34" charset="0"/>
              </a:rPr>
              <a:t>many of His disciples, when they heard this said, </a:t>
            </a:r>
            <a:r>
              <a:rPr lang="en-US" sz="5500" dirty="0" smtClean="0">
                <a:latin typeface="Arial" pitchFamily="34" charset="0"/>
                <a:cs typeface="Arial" pitchFamily="34" charset="0"/>
              </a:rPr>
              <a:t>‘This </a:t>
            </a:r>
            <a:r>
              <a:rPr lang="en-US" sz="5500" dirty="0">
                <a:latin typeface="Arial" pitchFamily="34" charset="0"/>
                <a:cs typeface="Arial" pitchFamily="34" charset="0"/>
              </a:rPr>
              <a:t>is a </a:t>
            </a:r>
            <a:r>
              <a:rPr lang="en-US" sz="5500" b="1" i="1" u="sng" dirty="0">
                <a:latin typeface="Arial" pitchFamily="34" charset="0"/>
                <a:cs typeface="Arial" pitchFamily="34" charset="0"/>
              </a:rPr>
              <a:t>difficult</a:t>
            </a:r>
            <a:r>
              <a:rPr lang="en-US" sz="5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500" dirty="0" smtClean="0">
                <a:latin typeface="Arial" pitchFamily="34" charset="0"/>
                <a:cs typeface="Arial" pitchFamily="34" charset="0"/>
              </a:rPr>
              <a:t>statement ;  </a:t>
            </a:r>
            <a:r>
              <a:rPr lang="en-US" sz="5500" dirty="0">
                <a:latin typeface="Arial" pitchFamily="34" charset="0"/>
                <a:cs typeface="Arial" pitchFamily="34" charset="0"/>
              </a:rPr>
              <a:t>who can listen to </a:t>
            </a:r>
            <a:r>
              <a:rPr lang="en-US" sz="5500" dirty="0" smtClean="0">
                <a:latin typeface="Arial" pitchFamily="34" charset="0"/>
                <a:cs typeface="Arial" pitchFamily="34" charset="0"/>
              </a:rPr>
              <a:t>it ?’ ” </a:t>
            </a:r>
            <a:endParaRPr lang="en-US" sz="5500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6:60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It’s not all milk and toast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3835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 example…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US" dirty="0">
                <a:latin typeface="Arial" pitchFamily="34" charset="0"/>
                <a:cs typeface="Arial" pitchFamily="34" charset="0"/>
              </a:rPr>
              <a:t>am the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bread</a:t>
            </a:r>
            <a:r>
              <a:rPr lang="en-US" dirty="0">
                <a:latin typeface="Arial" pitchFamily="34" charset="0"/>
                <a:cs typeface="Arial" pitchFamily="34" charset="0"/>
              </a:rPr>
              <a:t> of life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v48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“Unless </a:t>
            </a:r>
            <a:r>
              <a:rPr lang="en-US" dirty="0">
                <a:latin typeface="Arial" pitchFamily="34" charset="0"/>
                <a:cs typeface="Arial" pitchFamily="34" charset="0"/>
              </a:rPr>
              <a:t>you eat the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flesh</a:t>
            </a:r>
            <a:r>
              <a:rPr lang="en-US" dirty="0">
                <a:latin typeface="Arial" pitchFamily="34" charset="0"/>
                <a:cs typeface="Arial" pitchFamily="34" charset="0"/>
              </a:rPr>
              <a:t> of the Son of Man and drink His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blood</a:t>
            </a:r>
            <a:r>
              <a:rPr lang="en-US" dirty="0">
                <a:latin typeface="Arial" pitchFamily="34" charset="0"/>
                <a:cs typeface="Arial" pitchFamily="34" charset="0"/>
              </a:rPr>
              <a:t>, you have no life in yourselves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v53</a:t>
            </a:r>
            <a:endParaRPr lang="en-US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 can Jesus feed us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50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explains it in context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“It </a:t>
            </a:r>
            <a:r>
              <a:rPr lang="en-US" dirty="0">
                <a:latin typeface="Arial" pitchFamily="34" charset="0"/>
                <a:cs typeface="Arial" pitchFamily="34" charset="0"/>
              </a:rPr>
              <a:t>is the Spirit who gives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life ;  </a:t>
            </a:r>
            <a:r>
              <a:rPr lang="en-US" dirty="0">
                <a:latin typeface="Arial" pitchFamily="34" charset="0"/>
                <a:cs typeface="Arial" pitchFamily="34" charset="0"/>
              </a:rPr>
              <a:t>the flesh profits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nothing ;  the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words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I have spoken to you are spirit and are life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6:63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Word is nourishing.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639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Many just don’t get it.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“As </a:t>
            </a:r>
            <a:r>
              <a:rPr lang="en-US" dirty="0">
                <a:latin typeface="Arial" pitchFamily="34" charset="0"/>
                <a:cs typeface="Arial" pitchFamily="34" charset="0"/>
              </a:rPr>
              <a:t>a result of this many of His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disciples</a:t>
            </a:r>
            <a:r>
              <a:rPr lang="en-US" dirty="0">
                <a:latin typeface="Arial" pitchFamily="34" charset="0"/>
                <a:cs typeface="Arial" pitchFamily="34" charset="0"/>
              </a:rPr>
              <a:t> withdrew and were </a:t>
            </a:r>
            <a:r>
              <a:rPr lang="en-US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not walking with Him </a:t>
            </a:r>
            <a:r>
              <a:rPr lang="en-US" dirty="0">
                <a:latin typeface="Arial" pitchFamily="34" charset="0"/>
                <a:cs typeface="Arial" pitchFamily="34" charset="0"/>
              </a:rPr>
              <a:t>anymore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6:66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They don’t trust His Word.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3162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small number do get it.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“So </a:t>
            </a:r>
            <a:r>
              <a:rPr lang="en-US" dirty="0">
                <a:latin typeface="Arial" pitchFamily="34" charset="0"/>
                <a:cs typeface="Arial" pitchFamily="34" charset="0"/>
              </a:rPr>
              <a:t>Jesus said to the twelve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‘You </a:t>
            </a:r>
            <a:r>
              <a:rPr lang="en-US" dirty="0">
                <a:latin typeface="Arial" pitchFamily="34" charset="0"/>
                <a:cs typeface="Arial" pitchFamily="34" charset="0"/>
              </a:rPr>
              <a:t>do not want to go away also, do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?’  </a:t>
            </a:r>
            <a:r>
              <a:rPr lang="en-US" dirty="0">
                <a:latin typeface="Arial" pitchFamily="34" charset="0"/>
                <a:cs typeface="Arial" pitchFamily="34" charset="0"/>
              </a:rPr>
              <a:t>Simon Peter answered Him,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‘Lord</a:t>
            </a:r>
            <a:r>
              <a:rPr lang="en-US" dirty="0">
                <a:latin typeface="Arial" pitchFamily="34" charset="0"/>
                <a:cs typeface="Arial" pitchFamily="34" charset="0"/>
              </a:rPr>
              <a:t>, to whom shall we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 ?  You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words</a:t>
            </a:r>
            <a:r>
              <a:rPr lang="en-US" dirty="0">
                <a:latin typeface="Arial" pitchFamily="34" charset="0"/>
                <a:cs typeface="Arial" pitchFamily="34" charset="0"/>
              </a:rPr>
              <a:t> of eternal life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6:67-68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Word is real food.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483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Taking communion is not it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Listening to Jesus is food.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96752"/>
            <a:ext cx="5976664" cy="4769698"/>
          </a:xfrm>
        </p:spPr>
      </p:pic>
    </p:spTree>
    <p:extLst>
      <p:ext uri="{BB962C8B-B14F-4D97-AF65-F5344CB8AC3E}">
        <p14:creationId xmlns:p14="http://schemas.microsoft.com/office/powerpoint/2010/main" val="16701135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450302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The key word in the book of John is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believe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(98x) meaning </a:t>
            </a:r>
            <a:r>
              <a:rPr lang="en-US" sz="4400" u="sng" dirty="0" smtClean="0">
                <a:latin typeface="Arial" pitchFamily="34" charset="0"/>
                <a:cs typeface="Arial" pitchFamily="34" charset="0"/>
              </a:rPr>
              <a:t>trust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1764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You can trust</a:t>
            </a:r>
            <a:r>
              <a:rPr lang="en-US" sz="4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Jesus</a:t>
            </a:r>
            <a:r>
              <a:rPr lang="en-US" sz="4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thanks to :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witnesses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ch1-3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words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ch4-11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followers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in ch12-17</a:t>
            </a:r>
          </a:p>
          <a:p>
            <a:pPr>
              <a:spcBef>
                <a:spcPts val="0"/>
              </a:spcBef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death &amp; resurrection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ch18-21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key verse is Jn20v31.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3674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9431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Jesus’ Word feeds the hungry soul.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9144000" cy="3960440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Why trust in Jesus ?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Because His 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ord is nourishing !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His Word is </a:t>
            </a:r>
            <a:r>
              <a:rPr lang="en-US" b="1" i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real</a:t>
            </a:r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food</a:t>
            </a:r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i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877272"/>
            <a:ext cx="8232846" cy="99431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Word satisfies.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289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700" dirty="0" smtClean="0">
                <a:latin typeface="Arial" pitchFamily="34" charset="0"/>
                <a:cs typeface="Arial" pitchFamily="34" charset="0"/>
              </a:rPr>
              <a:t>His Word touches the soul !</a:t>
            </a:r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Why trust Jesus ?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John chapter 6 continues in the context of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His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His Word is </a:t>
            </a:r>
            <a:r>
              <a:rPr lang="en-US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compassionate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His Word is </a:t>
            </a:r>
            <a:r>
              <a:rPr lang="en-US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nourishing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context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the whole book of John.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72816"/>
            <a:ext cx="9144000" cy="403244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These </a:t>
            </a:r>
            <a:r>
              <a:rPr lang="en-US" dirty="0">
                <a:latin typeface="Arial" pitchFamily="34" charset="0"/>
                <a:cs typeface="Arial" pitchFamily="34" charset="0"/>
              </a:rPr>
              <a:t>have been written so that you may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believe</a:t>
            </a:r>
            <a:r>
              <a:rPr lang="en-US" dirty="0">
                <a:latin typeface="Arial" pitchFamily="34" charset="0"/>
                <a:cs typeface="Arial" pitchFamily="34" charset="0"/>
              </a:rPr>
              <a:t> that Jesus is the Christ, the Son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God ;  </a:t>
            </a:r>
            <a:r>
              <a:rPr lang="en-US" dirty="0">
                <a:latin typeface="Arial" pitchFamily="34" charset="0"/>
                <a:cs typeface="Arial" pitchFamily="34" charset="0"/>
              </a:rPr>
              <a:t>and that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believing</a:t>
            </a:r>
            <a:r>
              <a:rPr lang="en-US" dirty="0">
                <a:latin typeface="Arial" pitchFamily="34" charset="0"/>
                <a:cs typeface="Arial" pitchFamily="34" charset="0"/>
              </a:rPr>
              <a:t> you may have life in His name.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20:31 </a:t>
            </a:r>
            <a:r>
              <a:rPr lang="en-US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…the context of </a:t>
            </a:r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every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part.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830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continue with John 4-11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Trust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Jesus </a:t>
            </a:r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His Word is :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Convincing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Jn4v1-42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Healing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Jn4v43-5v47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Compassionate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Jn6v1-21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Nourishing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Jn6v22-71</a:t>
            </a:r>
          </a:p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Revealing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Jn7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And the list continues…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497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4-11 is rich in reasons.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9144000" cy="432048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Trust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Jesus </a:t>
            </a:r>
            <a:r>
              <a:rPr lang="en-US" sz="46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because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His Word is 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Liberating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Jn8</a:t>
            </a:r>
          </a:p>
          <a:p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Sight giving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Jn9</a:t>
            </a:r>
          </a:p>
          <a:p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Leading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Jn10</a:t>
            </a:r>
          </a:p>
          <a:p>
            <a:r>
              <a:rPr lang="en-US" sz="4800" u="sng" dirty="0" smtClean="0">
                <a:latin typeface="Arial" pitchFamily="34" charset="0"/>
                <a:cs typeface="Arial" pitchFamily="34" charset="0"/>
              </a:rPr>
              <a:t>Life giving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Jn11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900" b="0" dirty="0">
                <a:latin typeface="Arial" pitchFamily="34" charset="0"/>
                <a:cs typeface="Arial" pitchFamily="34" charset="0"/>
              </a:rPr>
              <a:t>We have already look at </a:t>
            </a:r>
            <a:r>
              <a:rPr lang="en-US" sz="3900" b="0" dirty="0" smtClean="0">
                <a:latin typeface="Arial" pitchFamily="34" charset="0"/>
                <a:cs typeface="Arial" pitchFamily="34" charset="0"/>
              </a:rPr>
              <a:t>Jn4v1-5v24</a:t>
            </a:r>
          </a:p>
        </p:txBody>
      </p:sp>
    </p:spTree>
    <p:extLst>
      <p:ext uri="{BB962C8B-B14F-4D97-AF65-F5344CB8AC3E}">
        <p14:creationId xmlns:p14="http://schemas.microsoft.com/office/powerpoint/2010/main" val="4879606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take up our journey in John 6...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9144000" cy="396044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Why trust in Jesus 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Because His </a:t>
            </a:r>
            <a:r>
              <a:rPr lang="en-US" dirty="0">
                <a:latin typeface="Arial" pitchFamily="34" charset="0"/>
                <a:cs typeface="Arial" pitchFamily="34" charset="0"/>
              </a:rPr>
              <a:t>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ord is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compassionate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!</a:t>
            </a:r>
          </a:p>
          <a:p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His Word is people oriented.</a:t>
            </a:r>
            <a:endParaRPr lang="en-US" b="1" i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read John 6v1-15…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859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only said three things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“Where </a:t>
            </a:r>
            <a:r>
              <a:rPr lang="en-US" dirty="0">
                <a:latin typeface="Arial" pitchFamily="34" charset="0"/>
                <a:cs typeface="Arial" pitchFamily="34" charset="0"/>
              </a:rPr>
              <a:t>are we to buy bread, so that these may eat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v6</a:t>
            </a:r>
            <a:endParaRPr lang="en-US" sz="2400" b="1" i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“Have </a:t>
            </a: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people</a:t>
            </a:r>
            <a:r>
              <a:rPr lang="en-US" dirty="0">
                <a:latin typeface="Arial" pitchFamily="34" charset="0"/>
                <a:cs typeface="Arial" pitchFamily="34" charset="0"/>
              </a:rPr>
              <a:t> sit down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v10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"Gather up the leftover fragments so that nothing will be lost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v12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leaves out the rest.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624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His Word is not just sermons.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208" y="1196752"/>
            <a:ext cx="5437088" cy="407781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229200"/>
            <a:ext cx="8232846" cy="1642391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Even His disciples were surprised and impressed.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852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94318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Jesus Word is for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all about you and me.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16832"/>
            <a:ext cx="9144000" cy="4032448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Why trust in Jesus 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Because His Word is compassionate !</a:t>
            </a:r>
          </a:p>
          <a:p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His Word is </a:t>
            </a:r>
            <a:r>
              <a:rPr lang="en-US" b="1" i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people</a:t>
            </a:r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oriented</a:t>
            </a:r>
            <a:r>
              <a:rPr lang="en-US" b="1" i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i="1" dirty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 is talking to you 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988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1350</Words>
  <Application>Microsoft Office PowerPoint</Application>
  <PresentationFormat>On-screen Show (4:3)</PresentationFormat>
  <Paragraphs>180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Calibri</vt:lpstr>
      <vt:lpstr>Wingdings</vt:lpstr>
      <vt:lpstr>Office Theme</vt:lpstr>
      <vt:lpstr>The Gospel according to John</vt:lpstr>
      <vt:lpstr>The key word in the book of John is believe (98x) meaning trust.</vt:lpstr>
      <vt:lpstr>This is the context of the whole book of John.</vt:lpstr>
      <vt:lpstr>Let’s continue with John 4-11</vt:lpstr>
      <vt:lpstr>John 4-11 is rich in reasons.</vt:lpstr>
      <vt:lpstr>Let’s take up our journey in John 6...</vt:lpstr>
      <vt:lpstr>He only said three things ?</vt:lpstr>
      <vt:lpstr>His Word is not just sermons.</vt:lpstr>
      <vt:lpstr>Jesus Word is for and all about you and me.</vt:lpstr>
      <vt:lpstr>Let’s read John 6v16-21…</vt:lpstr>
      <vt:lpstr>His word gives us peace.</vt:lpstr>
      <vt:lpstr>Jesus speaks peace to us.</vt:lpstr>
      <vt:lpstr>Let’s read John 6v22-71…</vt:lpstr>
      <vt:lpstr>Jesus’ Word can be difficult.</vt:lpstr>
      <vt:lpstr>For example…</vt:lpstr>
      <vt:lpstr>He explains it in context !</vt:lpstr>
      <vt:lpstr>Many just don’t get it.</vt:lpstr>
      <vt:lpstr>A small number do get it.</vt:lpstr>
      <vt:lpstr>Taking communion is not it !</vt:lpstr>
      <vt:lpstr>Jesus’ Word feeds the hungry soul.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87</cp:revision>
  <dcterms:created xsi:type="dcterms:W3CDTF">2010-11-10T08:57:02Z</dcterms:created>
  <dcterms:modified xsi:type="dcterms:W3CDTF">2015-02-05T20:18:32Z</dcterms:modified>
</cp:coreProperties>
</file>