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61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481" autoAdjust="0"/>
  </p:normalViewPr>
  <p:slideViewPr>
    <p:cSldViewPr>
      <p:cViewPr varScale="1">
        <p:scale>
          <a:sx n="36" d="100"/>
          <a:sy n="36" d="100"/>
        </p:scale>
        <p:origin x="792" y="19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08/02/2015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Understanding</a:t>
            </a:r>
            <a:r>
              <a:rPr lang="en-US" baseline="0" noProof="0" dirty="0" smtClean="0"/>
              <a:t> the Bible should be as </a:t>
            </a:r>
            <a:r>
              <a:rPr lang="en-US" u="sng" baseline="0" noProof="0" dirty="0" smtClean="0"/>
              <a:t>simple</a:t>
            </a:r>
            <a:r>
              <a:rPr lang="en-US" baseline="0" noProof="0" dirty="0" smtClean="0"/>
              <a:t> as ABC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Our problem is that we complicate the obvious.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 is obvious that a verse here, and a verse there, out of context, can be hard to understand.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Even worse, a text out of context is a </a:t>
            </a:r>
            <a:r>
              <a:rPr lang="en-US" u="sng" baseline="0" noProof="0" dirty="0" smtClean="0"/>
              <a:t>pretext</a:t>
            </a:r>
            <a:r>
              <a:rPr lang="en-US" baseline="0" noProof="0" dirty="0" smtClean="0"/>
              <a:t> for all kinds of false ideas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&gt;Let’s read John 15 in its context.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whole book is about trusting Jesus.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That is </a:t>
            </a:r>
            <a:r>
              <a:rPr lang="en-US" u="sng" baseline="0" noProof="0" dirty="0" smtClean="0"/>
              <a:t>more</a:t>
            </a:r>
            <a:r>
              <a:rPr lang="en-US" baseline="0" noProof="0" dirty="0" smtClean="0"/>
              <a:t> than believing what people say about Him.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 is a personal confidence IN Jesus, to the point of asking Him for salvation from sin.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We </a:t>
            </a:r>
            <a:r>
              <a:rPr lang="en-US" u="sng" baseline="0" noProof="0" dirty="0" smtClean="0"/>
              <a:t>know</a:t>
            </a:r>
            <a:r>
              <a:rPr lang="en-US" baseline="0" noProof="0" dirty="0" smtClean="0"/>
              <a:t> that He died on the cross and rose again.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Those are historical facts. 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You can believe the Gospel story and yet not trust Jesus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&gt;This book leads us to </a:t>
            </a:r>
            <a:r>
              <a:rPr lang="en-US" u="sng" baseline="0" noProof="0" dirty="0" smtClean="0"/>
              <a:t>meet</a:t>
            </a:r>
            <a:r>
              <a:rPr lang="en-US" baseline="0" noProof="0" dirty="0" smtClean="0"/>
              <a:t> Jesus.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&gt;We can </a:t>
            </a:r>
            <a:r>
              <a:rPr lang="en-US" u="sng" baseline="0" noProof="0" dirty="0" smtClean="0"/>
              <a:t>hear</a:t>
            </a:r>
            <a:r>
              <a:rPr lang="en-US" baseline="0" noProof="0" dirty="0" smtClean="0"/>
              <a:t> His words.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&gt;We can </a:t>
            </a:r>
            <a:r>
              <a:rPr lang="en-US" u="sng" baseline="0" noProof="0" dirty="0" smtClean="0"/>
              <a:t>look</a:t>
            </a:r>
            <a:r>
              <a:rPr lang="en-US" baseline="0" noProof="0" dirty="0" smtClean="0"/>
              <a:t> at the lives He has changed.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&gt;This chapter reveals another good reason to trust Jesus.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Let’s read the chapter…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v11 reminds us that the Fruit of the Spirit</a:t>
            </a:r>
            <a:r>
              <a:rPr lang="en-US" baseline="0" noProof="0" dirty="0" smtClean="0"/>
              <a:t> is one big </a:t>
            </a:r>
            <a:r>
              <a:rPr lang="en-US" u="sng" baseline="0" noProof="0" dirty="0" smtClean="0"/>
              <a:t>cluster</a:t>
            </a:r>
            <a:r>
              <a:rPr lang="en-US" baseline="0" noProof="0" dirty="0" smtClean="0"/>
              <a:t> of grapes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It is not just love, but joy as well.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Galatians 5v22-23 says,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“The fruit of the Spirit is love, joy, peace, patience, kindness, goodness, faithfulness, gentleness, self-control; against such things there is no law.”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ONE fruit with many aspects to it.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cannot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part without the whole, otherwise you only have an imitation of the real Fruit of the Spirit.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 Others will take note and trust Jesus</a:t>
            </a:r>
            <a:r>
              <a:rPr lang="en-US" baseline="0" noProof="0" dirty="0" smtClean="0"/>
              <a:t> if we really have the joy of the Lord.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Vs12-17 reveal</a:t>
            </a:r>
            <a:r>
              <a:rPr lang="en-US" baseline="0" noProof="0" dirty="0" smtClean="0"/>
              <a:t> the depth of the love God wants to produce.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This fruit is truly supernatural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&gt;Just how much did He love you ?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Vs13-14 tell us, “G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love has no one than this, that one lay down his life for his friends.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 »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Vs15-16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about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love as 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 know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plans and how He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accomplishes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evil people love each other for what they can get, but Christ’s love is for what He can give.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Another</a:t>
            </a:r>
            <a:r>
              <a:rPr lang="en-US" baseline="0" noProof="0" dirty="0" smtClean="0"/>
              <a:t> proof to others that Jesus Christ can be trusted is how His followers deal with persecution.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We have heard about John in Nigeria who bears the fruit of love today.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But, how do Jesus’ followers handle in their heart the world’s hate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That too is a proof to others that Christ makes a difference and can be trusted completely.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&gt;Christ reveals the truth, so we can handle the hatred.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He has not tricked anyone into trusting Him, with promises of a rosy life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He knows the future and tells us like it is.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&gt;So Jesus’ followers are prepared.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This too is a reason to trust Jesus, the very fact that His followers know what they will be up against and yet still follow Him.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Why</a:t>
            </a:r>
            <a:r>
              <a:rPr lang="en-US" baseline="0" noProof="0" dirty="0" smtClean="0"/>
              <a:t> do people hate the followers of Christ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This absurd hate is a proof that selfless, sacrificial, serving and loving followers of Jesus DERANGE the evil world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Jesus answers this question, “Why ?” when he said in v21, “A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things they will do to you for My name's sake, because they do not know the One who sent Me.”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There will be those who trust Jesus, according to v20, because they see how absurd the persecution of His follower is.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&gt;Just remember that it</a:t>
            </a:r>
            <a:r>
              <a:rPr lang="en-US" baseline="0" noProof="0" dirty="0" smtClean="0"/>
              <a:t> is not the fault of Jesus’ followers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That is the lie the world tries to tell us… “you had your time.”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The key to staying close to Christ is feeding on His</a:t>
            </a:r>
            <a:r>
              <a:rPr lang="en-US" baseline="0" noProof="0" dirty="0" smtClean="0"/>
              <a:t> Word.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Jesus’ followers are known as “the people of the Book” by Moslems.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That is a proof that “dwelling” in His Word works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</a:t>
            </a:r>
            <a:r>
              <a:rPr lang="en-US" u="sng" baseline="0" noProof="0" dirty="0" smtClean="0"/>
              <a:t>testimony</a:t>
            </a:r>
            <a:r>
              <a:rPr lang="en-US" baseline="0" noProof="0" dirty="0" smtClean="0"/>
              <a:t> of the Spirit of God </a:t>
            </a:r>
            <a:r>
              <a:rPr lang="en-US" b="1" i="1" u="sng" baseline="0" noProof="0" dirty="0" smtClean="0"/>
              <a:t>AND</a:t>
            </a:r>
            <a:r>
              <a:rPr lang="en-US" baseline="0" noProof="0" dirty="0" smtClean="0"/>
              <a:t> His people is the </a:t>
            </a:r>
            <a:r>
              <a:rPr lang="en-US" u="sng" baseline="0" noProof="0" dirty="0" smtClean="0"/>
              <a:t>Word</a:t>
            </a:r>
            <a:r>
              <a:rPr lang="en-US" baseline="0" noProof="0" dirty="0" smtClean="0"/>
              <a:t> of God. [read scree]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MORE than our love and more than the way we handle persecution, what we </a:t>
            </a:r>
            <a:r>
              <a:rPr lang="en-US" u="sng" baseline="0" noProof="0" dirty="0" smtClean="0"/>
              <a:t>say</a:t>
            </a:r>
            <a:r>
              <a:rPr lang="en-US" baseline="0" noProof="0" dirty="0" smtClean="0"/>
              <a:t> on God’s behalf is the MOST powerful reason for others to trust Jesus.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&gt;Once again we are reminded that people need to hear God’s Word to come to trust Him.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This chapter reminds us that we need to DWELL in His Word to be able to bear fruit AND explain why it the Word of God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Let’s review, react</a:t>
            </a:r>
            <a:r>
              <a:rPr lang="en-US" baseline="0" noProof="0" dirty="0" smtClean="0"/>
              <a:t> and remember what we have seen today in God’s Word.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key phrase in this whole chapter is v4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followers of Jesus who </a:t>
            </a:r>
            <a:r>
              <a:rPr lang="en-US" baseline="0" noProof="0" smtClean="0"/>
              <a:t>“abide </a:t>
            </a:r>
            <a:r>
              <a:rPr lang="en-US" baseline="0" noProof="0" dirty="0" smtClean="0"/>
              <a:t>in Him” ALSO let Jesus TAKE OVER their whole life.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&gt;This is just another reason for others to trust our Savior.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Before</a:t>
            </a:r>
            <a:r>
              <a:rPr lang="en-US" baseline="0" noProof="0" dirty="0" smtClean="0"/>
              <a:t> we come to conclusions, let’s just let the Bible guide our thoughts.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Let’s ask some of our 7 </a:t>
            </a:r>
            <a:r>
              <a:rPr lang="en-US" u="sng" baseline="0" noProof="0" dirty="0" smtClean="0"/>
              <a:t>basic</a:t>
            </a:r>
            <a:r>
              <a:rPr lang="en-US" baseline="0" noProof="0" dirty="0" smtClean="0"/>
              <a:t> questions and let the Bible answer them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&gt;This is God’s Word, accurately recorded by inspiration in the Bible.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&gt;Judas had left, so Jesus is speaking </a:t>
            </a:r>
            <a:r>
              <a:rPr lang="en-US" u="sng" baseline="0" noProof="0" dirty="0" smtClean="0"/>
              <a:t>only</a:t>
            </a:r>
            <a:r>
              <a:rPr lang="en-US" baseline="0" noProof="0" dirty="0" smtClean="0"/>
              <a:t> to those who really believed Him.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&gt;What words are repeated the most ? [read]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These are all </a:t>
            </a:r>
            <a:r>
              <a:rPr lang="en-US" u="sng" baseline="0" noProof="0" dirty="0" smtClean="0"/>
              <a:t>personal</a:t>
            </a:r>
            <a:r>
              <a:rPr lang="en-US" baseline="0" noProof="0" dirty="0" smtClean="0"/>
              <a:t> pronouns, so this is more than a story to interpret, it is a </a:t>
            </a:r>
            <a:r>
              <a:rPr lang="en-US" u="sng" baseline="0" noProof="0" dirty="0" smtClean="0"/>
              <a:t>personal</a:t>
            </a:r>
            <a:r>
              <a:rPr lang="en-US" baseline="0" noProof="0" dirty="0" smtClean="0"/>
              <a:t> message to hear.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subject of vines </a:t>
            </a:r>
            <a:r>
              <a:rPr lang="en-US" u="sng" baseline="0" noProof="0" dirty="0" smtClean="0"/>
              <a:t>changes</a:t>
            </a:r>
            <a:r>
              <a:rPr lang="en-US" baseline="0" noProof="0" dirty="0" smtClean="0"/>
              <a:t> to love and hate and </a:t>
            </a:r>
            <a:r>
              <a:rPr lang="en-US" u="sng" baseline="0" noProof="0" dirty="0" smtClean="0"/>
              <a:t>again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changes</a:t>
            </a:r>
            <a:r>
              <a:rPr lang="en-US" baseline="0" noProof="0" dirty="0" smtClean="0"/>
              <a:t> to testimony. [read]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summary verse is at the end… which is only natural ! [read]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&gt;We could summarize this chapter like this : The true follower of Christ, who is </a:t>
            </a:r>
            <a:r>
              <a:rPr lang="en-US" u="sng" baseline="0" noProof="0" dirty="0" smtClean="0"/>
              <a:t>close</a:t>
            </a:r>
            <a:r>
              <a:rPr lang="en-US" baseline="0" noProof="0" dirty="0" smtClean="0"/>
              <a:t> to Him, is another proof for others to trust Jesus.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How</a:t>
            </a:r>
            <a:r>
              <a:rPr lang="en-US" baseline="0" noProof="0" dirty="0" smtClean="0"/>
              <a:t> can intimacy with Christ convince others to trust Him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&gt;Again, let’s let God’s Word speak to 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 want to hear “thus says the LORD !”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words abundant, fruit and love </a:t>
            </a:r>
            <a:r>
              <a:rPr lang="en-US" u="sng" baseline="0" noProof="0" dirty="0" smtClean="0"/>
              <a:t>jump</a:t>
            </a:r>
            <a:r>
              <a:rPr lang="en-US" baseline="0" noProof="0" dirty="0" smtClean="0"/>
              <a:t> right out of this section.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When others see the abundant fruit of the Spirit, which is love produced in the life of a follower of Christ, this a powerful statement that Jesus made a difference.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Others </a:t>
            </a:r>
            <a:r>
              <a:rPr lang="en-US" u="sng" baseline="0" noProof="0" dirty="0" smtClean="0"/>
              <a:t>see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Jesus</a:t>
            </a:r>
            <a:r>
              <a:rPr lang="en-US" baseline="0" noProof="0" dirty="0" smtClean="0"/>
              <a:t> when they see His abundant love </a:t>
            </a:r>
            <a:r>
              <a:rPr lang="en-US" u="sng" baseline="0" noProof="0" dirty="0" smtClean="0"/>
              <a:t>in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His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followers</a:t>
            </a:r>
            <a:r>
              <a:rPr lang="en-US" baseline="0" noProof="0" dirty="0" smtClean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word “hate” is repeated, to point out its absurdity.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Rather than crumble under persecution, the true followers of Jesus shine.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absurdity of the hate against followers of Jesus has often touched the heart of those who witness it.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u="sng" noProof="0" dirty="0" smtClean="0"/>
              <a:t>Just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like</a:t>
            </a:r>
            <a:r>
              <a:rPr lang="en-US" baseline="0" noProof="0" dirty="0" smtClean="0"/>
              <a:t> their Master, the martyrs of the church have laid down their lives as a testimony which has brought many to trust Christ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&gt;Finally, the “testimony” of the Spirit of God is echoed by those who have an intimate relationship with Him.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true followers of Christ speak of Him, quote Him and praise Him.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This intimate relationship with Christ </a:t>
            </a:r>
            <a:r>
              <a:rPr lang="en-US" u="sng" baseline="0" noProof="0" dirty="0" smtClean="0"/>
              <a:t>through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His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Word</a:t>
            </a:r>
            <a:r>
              <a:rPr lang="en-US" baseline="0" noProof="0" dirty="0" smtClean="0"/>
              <a:t> is a powerful reason for others to put their trust in Him.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&gt;Turn with me now back to v1.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Jn15v1-17 reveals HOW to produce the abundant fruit of His love.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&gt;It starts at spiritual birth,</a:t>
            </a:r>
            <a:r>
              <a:rPr lang="en-US" baseline="0" noProof="0" dirty="0" smtClean="0"/>
              <a:t> when a follower of Christ is born again.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Every spring we are reminded of new birth in the vineyards.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new life comes FROM the vine.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Jesus stresses in v1 that He is the </a:t>
            </a:r>
            <a:r>
              <a:rPr lang="en-US" u="sng" baseline="0" noProof="0" dirty="0" smtClean="0"/>
              <a:t>TRUE </a:t>
            </a:r>
            <a:r>
              <a:rPr lang="en-US" baseline="0" noProof="0" dirty="0" smtClean="0"/>
              <a:t>vine because there are other religions, like there are weeds with rambling vines on the ground in the vineyard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&gt;Only TRUE followers of Christ will produce the RIGHT kind of fruit.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Jesus had already said in Mt7v20 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“You will know them by their fruits.”</a:t>
            </a:r>
            <a:r>
              <a:rPr lang="en-US" baseline="0" noProof="0" dirty="0" smtClean="0"/>
              <a:t> 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Salvation is not just so we can go to Heaven.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&gt;In 1Cor11v30 Paul speaks of Christians</a:t>
            </a:r>
            <a:r>
              <a:rPr lang="en-US" baseline="0" noProof="0" dirty="0" smtClean="0"/>
              <a:t> who do not produce fruit and are taken away from this life.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Even the best branches must be trimmed to focus all their effort on producing fruit.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&gt;The ultimate goal is letting the </a:t>
            </a:r>
            <a:r>
              <a:rPr lang="en-US" u="sng" baseline="0" noProof="0" dirty="0" smtClean="0"/>
              <a:t>vine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produce</a:t>
            </a:r>
            <a:r>
              <a:rPr lang="en-US" baseline="0" noProof="0" dirty="0" smtClean="0"/>
              <a:t> grapes that the </a:t>
            </a:r>
            <a:r>
              <a:rPr lang="en-US" u="sng" baseline="0" noProof="0" dirty="0" smtClean="0"/>
              <a:t>branches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only</a:t>
            </a:r>
            <a:r>
              <a:rPr lang="en-US" baseline="0" noProof="0" dirty="0" smtClean="0"/>
              <a:t> </a:t>
            </a:r>
            <a:r>
              <a:rPr lang="en-US" u="sng" baseline="0" noProof="0" dirty="0" smtClean="0"/>
              <a:t>bear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Many people miss the message that God wants to send because</a:t>
            </a:r>
            <a:r>
              <a:rPr lang="en-US" baseline="0" noProof="0" dirty="0" smtClean="0"/>
              <a:t> His follows don’t stay pruned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Followers of Christ are to </a:t>
            </a:r>
            <a:r>
              <a:rPr lang="en-US" u="sng" baseline="0" noProof="0" dirty="0" smtClean="0"/>
              <a:t>keep</a:t>
            </a:r>
            <a:r>
              <a:rPr lang="en-US" baseline="0" noProof="0" dirty="0" smtClean="0"/>
              <a:t> trim and focused on the goal.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&gt;In v3 Jesus reminds us to stay clean from the entanglements of life.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Unpruned branches will produce no fruit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Perhaps it’s time for some pruning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&gt;Getting back to the goal of producing godly love is important.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In v3 we are reminded of the source of that cleansing… the Word of God.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Have you ever tried to root a branch from a grape vine 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It will rot before</a:t>
            </a:r>
            <a:r>
              <a:rPr lang="en-US" baseline="0" noProof="0" dirty="0" smtClean="0"/>
              <a:t> there are roots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&gt;Just as a grape branch can never produce grapes by itself, so a person without Christ can never produce true godly love.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Others will come to trust Christ when they see true godly love produced by a follower of Jesus.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Let me read you an article from Voices of the Martyrs… the story of John in Northern Nigeria, </a:t>
            </a:r>
            <a:r>
              <a:rPr lang="en-US" baseline="0" noProof="0" dirty="0" err="1" smtClean="0"/>
              <a:t>VOM</a:t>
            </a:r>
            <a:r>
              <a:rPr lang="en-US" baseline="0" noProof="0" dirty="0" smtClean="0"/>
              <a:t> 10/13, p3-4…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&gt;Jesus repeats two principles in vs4-5 : the relationship must be two way AND without that, there will be NO fruit.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Jesus wants to supply us with life, but He also wants to come in and take control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V6 warns of the dangers of a fruitless Christian life.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There is no question of burning in Hell, but the word “as” says it is similar to what men do with useless branches… all their personal glory is lost.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Vs7-8 reveal</a:t>
            </a:r>
            <a:r>
              <a:rPr lang="en-US" baseline="0" noProof="0" dirty="0" smtClean="0"/>
              <a:t> two results : being so in tune with God that prayers are answered AND fruit that glorifies Him so that others believe.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&gt;Notice the word “if” in verse 7… that is the key to answered prayer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Notice the word “be” in verse 8… the </a:t>
            </a:r>
            <a:r>
              <a:rPr lang="en-US" baseline="0" noProof="0" dirty="0" err="1" smtClean="0"/>
              <a:t>NASB</a:t>
            </a:r>
            <a:r>
              <a:rPr lang="en-US" baseline="0" noProof="0" dirty="0" smtClean="0"/>
              <a:t> clarifies how the ones who were already disciples could “then BE my disciples” by translating the verb “PROVE to be my disciples”.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By bearing fruit the follower of Christ proves he is Jesus’ disciple.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That is living proof to others that Jesus can be trusted !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&gt;All the glory goes to the vine that is the source of such wonderful fruit.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noProof="0" dirty="0" smtClean="0"/>
              <a:t>Vs9-17</a:t>
            </a:r>
            <a:r>
              <a:rPr lang="en-US" baseline="0" noProof="0" dirty="0" smtClean="0"/>
              <a:t> reveal how godly love is the fruit.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The word “love” is repeated 9 times.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&gt;This “agape” love mentioned 5 times in these two verses is defined as </a:t>
            </a:r>
            <a:r>
              <a:rPr lang="en-US" u="sng" baseline="0" noProof="0" dirty="0" smtClean="0"/>
              <a:t>godly</a:t>
            </a:r>
            <a:r>
              <a:rPr lang="en-US" baseline="0" noProof="0" dirty="0" smtClean="0"/>
              <a:t>, between the Father &amp; the Son ; </a:t>
            </a:r>
            <a:r>
              <a:rPr lang="en-US" u="sng" baseline="0" noProof="0" dirty="0" smtClean="0"/>
              <a:t>selfless</a:t>
            </a:r>
            <a:r>
              <a:rPr lang="en-US" baseline="0" noProof="0" dirty="0" smtClean="0"/>
              <a:t>, as Christ gave His life ; and </a:t>
            </a:r>
            <a:r>
              <a:rPr lang="en-US" u="sng" baseline="0" noProof="0" dirty="0" smtClean="0"/>
              <a:t>obedient</a:t>
            </a:r>
            <a:r>
              <a:rPr lang="en-US" baseline="0" noProof="0" dirty="0" smtClean="0"/>
              <a:t>, as Jesus obeyed His Father. [read screen]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baseline="0" noProof="0" dirty="0" smtClean="0"/>
              <a:t>&gt;This is where “the rubber meets the road” and people can see if the love is real by its SACRIFICE.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1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5949280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bible.yolasit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ll 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ible in its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ontext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100" b="0" dirty="0" smtClean="0">
                <a:latin typeface="Arial" pitchFamily="34" charset="0"/>
                <a:cs typeface="Arial" pitchFamily="34" charset="0"/>
              </a:rPr>
              <a:t>There is good </a:t>
            </a:r>
            <a:r>
              <a:rPr lang="en-US" sz="4100" b="0" u="sng" dirty="0" smtClean="0">
                <a:latin typeface="Arial" pitchFamily="34" charset="0"/>
                <a:cs typeface="Arial" pitchFamily="34" charset="0"/>
              </a:rPr>
              <a:t>reason</a:t>
            </a:r>
            <a:r>
              <a:rPr lang="en-US" sz="4100" b="0" dirty="0" smtClean="0">
                <a:latin typeface="Arial" pitchFamily="34" charset="0"/>
                <a:cs typeface="Arial" pitchFamily="34" charset="0"/>
              </a:rPr>
              <a:t> to trust Him !</a:t>
            </a:r>
            <a:endParaRPr lang="en-US" sz="4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John 15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 the context of this Gospel…</a:t>
            </a:r>
          </a:p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“Why trust Jesus ?”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h1-3 because of the all the witnesses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h4-11 because of His own words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ch12-17 because of His followers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“that you joy may be full”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“Let you light so shine !”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6060"/>
            <a:ext cx="7297261" cy="4743220"/>
          </a:xfrm>
        </p:spPr>
      </p:pic>
    </p:spTree>
    <p:extLst>
      <p:ext uri="{BB962C8B-B14F-4D97-AF65-F5344CB8AC3E}">
        <p14:creationId xmlns:p14="http://schemas.microsoft.com/office/powerpoint/2010/main" val="1806741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love from out of this world.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“This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is My commandment, that you </a:t>
            </a:r>
            <a:r>
              <a:rPr lang="en-US" sz="5400" b="1" i="1" u="sng" dirty="0">
                <a:latin typeface="Arial" pitchFamily="34" charset="0"/>
                <a:cs typeface="Arial" pitchFamily="34" charset="0"/>
              </a:rPr>
              <a:t>love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one another, just </a:t>
            </a:r>
            <a:r>
              <a:rPr lang="en-US" sz="5400" b="1" i="1" u="sng" dirty="0">
                <a:latin typeface="Arial" pitchFamily="34" charset="0"/>
                <a:cs typeface="Arial" pitchFamily="34" charset="0"/>
              </a:rPr>
              <a:t>as I have loved you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.”  </a:t>
            </a:r>
            <a:r>
              <a:rPr lang="en-US" sz="40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4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15v12 </a:t>
            </a:r>
            <a:r>
              <a:rPr lang="en-US" sz="20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0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“not as the world”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01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absurd hate of the world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“If </a:t>
            </a:r>
            <a:r>
              <a:rPr lang="en-US" dirty="0">
                <a:latin typeface="Arial" pitchFamily="34" charset="0"/>
                <a:cs typeface="Arial" pitchFamily="34" charset="0"/>
              </a:rPr>
              <a:t>the world hates you, you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know</a:t>
            </a:r>
            <a:r>
              <a:rPr lang="en-US" dirty="0">
                <a:latin typeface="Arial" pitchFamily="34" charset="0"/>
                <a:cs typeface="Arial" pitchFamily="34" charset="0"/>
              </a:rPr>
              <a:t> that it has hated Me before it hated you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15v18 </a:t>
            </a:r>
            <a:r>
              <a:rPr lang="en-US" sz="2000" b="1" i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0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His followers are forewarned.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6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absurd hate of the world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5" y="1196752"/>
            <a:ext cx="7544061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200" b="0" dirty="0" smtClean="0">
                <a:latin typeface="Arial" pitchFamily="34" charset="0"/>
                <a:cs typeface="Arial" pitchFamily="34" charset="0"/>
              </a:rPr>
              <a:t>“They hated me without a cause.”</a:t>
            </a:r>
            <a:endParaRPr lang="en-US" sz="4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The awesome power of His Word.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“When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Helper comes, whom I will send to you from the Father, that is the Spirit of truth who proceeds from the Father,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He will testify about Me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 you </a:t>
            </a:r>
            <a:r>
              <a:rPr lang="en-US" dirty="0">
                <a:latin typeface="Arial" pitchFamily="34" charset="0"/>
                <a:cs typeface="Arial" pitchFamily="34" charset="0"/>
              </a:rPr>
              <a:t>will testify also, because you have been with Me from the beginning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43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43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15v26-27</a:t>
            </a:r>
            <a:r>
              <a:rPr lang="en-US" sz="2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2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“Faith comes by hearing.”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Review, react and remember: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“Abide in me </a:t>
            </a:r>
            <a:r>
              <a:rPr lang="en-US" i="0" u="sng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I in you.”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700" dirty="0" smtClean="0">
                <a:latin typeface="Arial" pitchFamily="34" charset="0"/>
                <a:cs typeface="Arial" pitchFamily="34" charset="0"/>
              </a:rPr>
              <a:t>Being </a:t>
            </a:r>
            <a:r>
              <a:rPr lang="en-US" sz="4700" b="1" i="1" u="sng" dirty="0" smtClean="0">
                <a:latin typeface="Arial" pitchFamily="34" charset="0"/>
                <a:cs typeface="Arial" pitchFamily="34" charset="0"/>
              </a:rPr>
              <a:t>close</a:t>
            </a:r>
            <a:r>
              <a:rPr lang="en-US" sz="4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700" b="1" i="1" u="sng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4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700" b="1" i="1" u="sng" dirty="0" smtClean="0">
                <a:latin typeface="Arial" pitchFamily="34" charset="0"/>
                <a:cs typeface="Arial" pitchFamily="34" charset="0"/>
              </a:rPr>
              <a:t>Christ</a:t>
            </a:r>
            <a:r>
              <a:rPr lang="en-US" sz="4700" dirty="0" smtClean="0">
                <a:latin typeface="Arial" pitchFamily="34" charset="0"/>
                <a:cs typeface="Arial" pitchFamily="34" charset="0"/>
              </a:rPr>
              <a:t> will help others come to trust Him !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700" dirty="0" smtClean="0">
                <a:latin typeface="Arial" pitchFamily="34" charset="0"/>
                <a:cs typeface="Arial" pitchFamily="34" charset="0"/>
              </a:rPr>
              <a:t>…through the fruit of His love,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700" dirty="0" smtClean="0">
                <a:latin typeface="Arial" pitchFamily="34" charset="0"/>
                <a:cs typeface="Arial" pitchFamily="34" charset="0"/>
              </a:rPr>
              <a:t>…through how we handle hate,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4700" dirty="0" smtClean="0">
                <a:latin typeface="Arial" pitchFamily="34" charset="0"/>
                <a:cs typeface="Arial" pitchFamily="34" charset="0"/>
              </a:rPr>
              <a:t>…through sharing His Word.</a:t>
            </a:r>
            <a:endParaRPr lang="en-US" sz="4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79"/>
            <a:ext cx="899592" cy="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9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take some notes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Who is speaking : “Jesus” Jn14v23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To whom : His true followers Jn13v31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Key words : “you” 46x, “I” 21x, “me” 17x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Natural divisions : vs1-17, 18-25, 26-27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Key verse : “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ou testify because you have been </a:t>
            </a:r>
            <a:r>
              <a:rPr lang="en-US" sz="4000" i="1" u="sng" dirty="0" smtClean="0">
                <a:latin typeface="Arial" pitchFamily="34" charset="0"/>
                <a:cs typeface="Arial" pitchFamily="34" charset="0"/>
              </a:rPr>
              <a:t>with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u="sng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.” v27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Intimacy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Him speaks.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74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Now, let’s see how it works.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Let’s summarize the natural divisions: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vs1-17 The abundant fruit of His </a:t>
            </a:r>
            <a:r>
              <a:rPr lang="en-US" sz="4200" b="1" i="1" u="sng" dirty="0" smtClean="0">
                <a:latin typeface="Arial" pitchFamily="34" charset="0"/>
                <a:cs typeface="Arial" pitchFamily="34" charset="0"/>
              </a:rPr>
              <a:t>love</a:t>
            </a:r>
          </a:p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vs18-25 The absurd </a:t>
            </a:r>
            <a:r>
              <a:rPr lang="en-US" sz="4200" b="1" i="1" u="sng" dirty="0" smtClean="0">
                <a:latin typeface="Arial" pitchFamily="34" charset="0"/>
                <a:cs typeface="Arial" pitchFamily="34" charset="0"/>
              </a:rPr>
              <a:t>hate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of the world</a:t>
            </a:r>
          </a:p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vs26-27 The awesome power of His </a:t>
            </a:r>
            <a:r>
              <a:rPr lang="en-US" sz="4200" b="1" i="1" u="sng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4200" b="1" i="1" u="sng" dirty="0" smtClean="0">
                <a:latin typeface="Arial" pitchFamily="34" charset="0"/>
                <a:cs typeface="Arial" pitchFamily="34" charset="0"/>
              </a:rPr>
              <a:t>ord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take a closer look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Arial" pitchFamily="34" charset="0"/>
                <a:cs typeface="Arial" pitchFamily="34" charset="0"/>
              </a:rPr>
              <a:t>The abundant fruit of His love.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0" y="1196752"/>
            <a:ext cx="7133250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Make sure you are saved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3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God the Father prunes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“Every </a:t>
            </a:r>
            <a:r>
              <a:rPr lang="en-US" dirty="0">
                <a:latin typeface="Arial" pitchFamily="34" charset="0"/>
                <a:cs typeface="Arial" pitchFamily="34" charset="0"/>
              </a:rPr>
              <a:t>branch in Me that does not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bear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fruit</a:t>
            </a:r>
            <a:r>
              <a:rPr lang="en-US" dirty="0">
                <a:latin typeface="Arial" pitchFamily="34" charset="0"/>
                <a:cs typeface="Arial" pitchFamily="34" charset="0"/>
              </a:rPr>
              <a:t>, He takes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away ;  </a:t>
            </a:r>
            <a:r>
              <a:rPr lang="en-US" dirty="0">
                <a:latin typeface="Arial" pitchFamily="34" charset="0"/>
                <a:cs typeface="Arial" pitchFamily="34" charset="0"/>
              </a:rPr>
              <a:t>and every branch that bears fruit, He prunes it so that it may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bear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more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fruit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  </a:t>
            </a:r>
            <a:r>
              <a:rPr lang="en-US" sz="40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4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15v2 </a:t>
            </a:r>
            <a:r>
              <a:rPr lang="en-US" sz="24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only one goal.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49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 you trimmed up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56805" cy="47525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stay clean !</a:t>
            </a:r>
          </a:p>
        </p:txBody>
      </p:sp>
    </p:spTree>
    <p:extLst>
      <p:ext uri="{BB962C8B-B14F-4D97-AF65-F5344CB8AC3E}">
        <p14:creationId xmlns:p14="http://schemas.microsoft.com/office/powerpoint/2010/main" val="386112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Stay connected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Abide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 Me, </a:t>
            </a:r>
            <a:r>
              <a:rPr lang="en-US" b="1" i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dirty="0">
                <a:latin typeface="Arial" pitchFamily="34" charset="0"/>
                <a:cs typeface="Arial" pitchFamily="34" charset="0"/>
              </a:rPr>
              <a:t> I in you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>
                <a:latin typeface="Arial" pitchFamily="34" charset="0"/>
                <a:cs typeface="Arial" pitchFamily="34" charset="0"/>
              </a:rPr>
              <a:t>As the branch cannot bear fruit of itself unless it abides in the vine, so neither can you unless you abide in 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 </a:t>
            </a:r>
            <a:r>
              <a:rPr lang="en-US" sz="4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40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15v4 </a:t>
            </a:r>
            <a:r>
              <a:rPr lang="en-US" sz="24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It’s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two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way relationship.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5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What’s the desired results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49375"/>
            <a:ext cx="6667500" cy="4448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Fruit that glorifies the vine.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2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abundant fruit of love.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“Just </a:t>
            </a:r>
            <a:r>
              <a:rPr lang="en-US" dirty="0">
                <a:latin typeface="Arial" pitchFamily="34" charset="0"/>
                <a:cs typeface="Arial" pitchFamily="34" charset="0"/>
              </a:rPr>
              <a:t>as the Father has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loved</a:t>
            </a:r>
            <a:r>
              <a:rPr lang="en-US" dirty="0">
                <a:latin typeface="Arial" pitchFamily="34" charset="0"/>
                <a:cs typeface="Arial" pitchFamily="34" charset="0"/>
              </a:rPr>
              <a:t> Me, I have also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loved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;  </a:t>
            </a:r>
            <a:r>
              <a:rPr lang="en-US" dirty="0">
                <a:latin typeface="Arial" pitchFamily="34" charset="0"/>
                <a:cs typeface="Arial" pitchFamily="34" charset="0"/>
              </a:rPr>
              <a:t>abide in My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love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dirty="0">
                <a:latin typeface="Arial" pitchFamily="34" charset="0"/>
                <a:cs typeface="Arial" pitchFamily="34" charset="0"/>
              </a:rPr>
              <a:t>you keep My commandments, you will abide in My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love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;  </a:t>
            </a:r>
            <a:r>
              <a:rPr lang="en-US" dirty="0">
                <a:latin typeface="Arial" pitchFamily="34" charset="0"/>
                <a:cs typeface="Arial" pitchFamily="34" charset="0"/>
              </a:rPr>
              <a:t>just as I have kept My Father's commandments and abide in His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love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 </a:t>
            </a:r>
            <a:r>
              <a:rPr lang="en-US" sz="43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15v9-10</a:t>
            </a:r>
            <a:r>
              <a:rPr lang="en-US" sz="2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2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can’t be faked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35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2450</Words>
  <Application>Microsoft Office PowerPoint</Application>
  <PresentationFormat>On-screen Show (4:3)</PresentationFormat>
  <Paragraphs>187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Office Theme</vt:lpstr>
      <vt:lpstr>All the Bible in its Context</vt:lpstr>
      <vt:lpstr>Let’s take some notes !</vt:lpstr>
      <vt:lpstr>Now, let’s see how it works.</vt:lpstr>
      <vt:lpstr>The abundant fruit of His love.</vt:lpstr>
      <vt:lpstr>God the Father prunes !</vt:lpstr>
      <vt:lpstr>Are you trimmed up ?</vt:lpstr>
      <vt:lpstr>Stay connected !</vt:lpstr>
      <vt:lpstr>What’s the desired results ?</vt:lpstr>
      <vt:lpstr>The abundant fruit of love.</vt:lpstr>
      <vt:lpstr>“that you joy may be full”</vt:lpstr>
      <vt:lpstr>A love from out of this world.</vt:lpstr>
      <vt:lpstr>The absurd hate of the world</vt:lpstr>
      <vt:lpstr>The absurd hate of the world</vt:lpstr>
      <vt:lpstr>The awesome power of His Word.</vt:lpstr>
      <vt:lpstr>Review, react and remember: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93</cp:revision>
  <dcterms:created xsi:type="dcterms:W3CDTF">2010-11-10T08:57:02Z</dcterms:created>
  <dcterms:modified xsi:type="dcterms:W3CDTF">2015-02-09T00:12:44Z</dcterms:modified>
</cp:coreProperties>
</file>