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61" r:id="rId4"/>
    <p:sldId id="270" r:id="rId5"/>
    <p:sldId id="262" r:id="rId6"/>
    <p:sldId id="263" r:id="rId7"/>
    <p:sldId id="264" r:id="rId8"/>
    <p:sldId id="269" r:id="rId9"/>
    <p:sldId id="265" r:id="rId10"/>
    <p:sldId id="266" r:id="rId11"/>
    <p:sldId id="271" r:id="rId12"/>
    <p:sldId id="267" r:id="rId13"/>
    <p:sldId id="268" r:id="rId14"/>
    <p:sldId id="272" r:id="rId15"/>
    <p:sldId id="26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7" autoAdjust="0"/>
    <p:restoredTop sz="58578" autoAdjust="0"/>
  </p:normalViewPr>
  <p:slideViewPr>
    <p:cSldViewPr>
      <p:cViewPr varScale="1">
        <p:scale>
          <a:sx n="37" d="100"/>
          <a:sy n="37" d="100"/>
        </p:scale>
        <p:origin x="931" y="1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Good morning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get right back into the</a:t>
            </a:r>
            <a:r>
              <a:rPr lang="en-US" baseline="0" noProof="0" dirty="0" smtClean="0"/>
              <a:t> context of the Gospels.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looking at the fourth Gospel.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answers this important questions : Why have confidence in Jesus enough to ask Him for salvation from sin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part of the book reveals another good reason to trust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People Jesus has saved are proof that He is trust worthy.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happens to people who are saved by Jesus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says they will love one another.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are awed by the love</a:t>
            </a:r>
            <a:r>
              <a:rPr lang="en-US" baseline="0" noProof="0" dirty="0" smtClean="0"/>
              <a:t> of Jesus for a lost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&gt;Again, Jesus gave us an example that we should follow.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Just as He loved Judas to the ULTIMATE LIMIT, so we should love our enemies… and God will get the glory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&gt;Only Jesus is capable of such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the next verse His Father glorifies His Son because of His great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can love like this only if we let Christ dwell in us as LORD.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SECOND</a:t>
            </a:r>
            <a:r>
              <a:rPr lang="en-US" baseline="0" noProof="0" dirty="0" smtClean="0"/>
              <a:t> lesson about true love is that it has no limits.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you count the cost, you’ve stopped loving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Jn15v12 echoes this great passage because</a:t>
            </a:r>
            <a:r>
              <a:rPr lang="en-US" baseline="0" noProof="0" dirty="0" smtClean="0"/>
              <a:t> it is SO important.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more than just loving you neighbor as much as yourself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vs33-38 Jesus commands His followers to lay down their life for one another.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means my brother or sister takes PRIORITY over me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Teaching that we need to love ourselves FIRST so that we can love others as much as ourselves is OT legalism.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law was given as a school master to bring us to Christ, but it cannot produce </a:t>
            </a:r>
            <a:r>
              <a:rPr lang="en-US" baseline="0" noProof="0" dirty="0" err="1" smtClean="0"/>
              <a:t>agapé</a:t>
            </a:r>
            <a:r>
              <a:rPr lang="en-US" baseline="0" noProof="0" dirty="0" smtClean="0"/>
              <a:t>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Holy Spirit wants to take control of our emotions and produce godly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world has never seen anything like 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Peter thought</a:t>
            </a:r>
            <a:r>
              <a:rPr lang="en-US" baseline="0" noProof="0" dirty="0" smtClean="0"/>
              <a:t> he had gotten the three lessons about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was that student with the hand up before the question is asked : “Will you?”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&gt;Peter wanted to love like Jesus did, but he was not capable.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Without the indwelling Holy Spirit no one can love like Jesus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&gt;Jesus’ Spirit comes into a true believer and gives him the power to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“Christ living in me” Ga2v20 ; that produces “the fruit of the Spirit” Ga5v22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THIRD lesson about</a:t>
            </a:r>
            <a:r>
              <a:rPr lang="en-US" baseline="0" noProof="0" dirty="0" smtClean="0"/>
              <a:t> true love is sacrifice.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One lesson builds on another to the ultimate goal.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smtClean="0"/>
              <a:t>Let’s REVIEW </a:t>
            </a:r>
            <a:r>
              <a:rPr lang="en-US" baseline="0" noProof="0" smtClean="0"/>
              <a:t>what </a:t>
            </a:r>
            <a:r>
              <a:rPr lang="en-US" baseline="0" noProof="0" dirty="0" smtClean="0"/>
              <a:t>we have learned from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pause right here are remember</a:t>
            </a:r>
            <a:r>
              <a:rPr lang="en-US" baseline="0" noProof="0" dirty="0" smtClean="0"/>
              <a:t> what we have read recently.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have seen two other reason to trust Jesus because of His followers.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&gt;Like Lazarus, no true follower of Jesus can live the same after being given a NEW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&gt;Like Palm Sunday, all true follower of Jesus love to PRAISE HIM publicly.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remember who is watching us. 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read this chapter…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the key verse</a:t>
            </a:r>
            <a:r>
              <a:rPr lang="en-US" baseline="0" noProof="0" dirty="0" smtClean="0"/>
              <a:t>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key word repeated 38x in this chapter is “you” and it appears twice in this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all about “you” as a disciple of Christ.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this is a conditional sentence with the word “IF” in the center.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Are YOU a true disciple of Christ or just an adherent to Christianity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acid test is if you love His disciples like He does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&gt;It’s impossible to question true love, you can only witness 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Jesus’ last supper with His</a:t>
            </a:r>
            <a:r>
              <a:rPr lang="en-US" baseline="0" noProof="0" dirty="0" smtClean="0"/>
              <a:t> disciples is highly important.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wanted them to be the light of the world after He went back to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Their most powerful tool would be love, the fruit of His Holy Spirit.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Even</a:t>
            </a:r>
            <a:r>
              <a:rPr lang="en-US" baseline="0" noProof="0" dirty="0" smtClean="0"/>
              <a:t> THIEVES show a kind of love for one another.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like most love in this world, it is for what they GET out of it that they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was about to DIE for His disciples.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had already GIVEN up Heaven to reach them with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noun “end” has no compliment, like “time” so it means simply “the ULTIMATE LIMIT” not just the end of His ministry on earth.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shows us what this KIND of love He wants us to have for one another.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 </a:t>
            </a:r>
            <a:r>
              <a:rPr lang="en-US" noProof="0" dirty="0" err="1" smtClean="0"/>
              <a:t>vs</a:t>
            </a:r>
            <a:r>
              <a:rPr lang="en-US" baseline="0" noProof="0" dirty="0" smtClean="0"/>
              <a:t> 2-17 Jesus revealed the kind of love He wants us to have.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says in </a:t>
            </a:r>
            <a:r>
              <a:rPr lang="en-US" baseline="0" noProof="0" dirty="0" err="1" smtClean="0"/>
              <a:t>vs</a:t>
            </a:r>
            <a:r>
              <a:rPr lang="en-US" baseline="0" noProof="0" dirty="0" smtClean="0"/>
              <a:t> 2-3 that Jesus knew Judas would betray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disciples had been arguing who was the greatest, Lk22v24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 one had gotten up and to wash the others’ feet before the meal.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You can imagine the RED FACES when Jesus did it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took the lowliest place to wash smelly feet.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He would go even lower to the death of the cross for them.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NEVER forgot Jesus kneeling at Judas feet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Before we can SHOW the world Christ is trust worthy, we must KNOW what true love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&gt;Jesus</a:t>
            </a:r>
            <a:r>
              <a:rPr lang="en-US" baseline="0" noProof="0" dirty="0" smtClean="0"/>
              <a:t> did NOT say “do this”, but “I gave you an example”.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NOT a ritual of foot washing that will speak to world of our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True “</a:t>
            </a:r>
            <a:r>
              <a:rPr lang="en-US" baseline="0" noProof="0" dirty="0" err="1" smtClean="0"/>
              <a:t>agapé</a:t>
            </a:r>
            <a:r>
              <a:rPr lang="en-US" baseline="0" noProof="0" dirty="0" smtClean="0"/>
              <a:t>” love will drive us to our knees to seek God’s will, how we can humbly serve our brothers and sisters.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first lesson of love is SILENT HUMILITY.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saw a need and just got up and took care of the disciples.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FIRST lesson about love was that</a:t>
            </a:r>
            <a:r>
              <a:rPr lang="en-US" baseline="0" noProof="0" dirty="0" smtClean="0"/>
              <a:t> true love takes the place of a servant.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It’s fun to serve for a while, but</a:t>
            </a:r>
            <a:r>
              <a:rPr lang="en-US" baseline="0" noProof="0" dirty="0" smtClean="0"/>
              <a:t> not always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aseline="0" noProof="0" dirty="0" err="1" smtClean="0"/>
              <a:t>Vs</a:t>
            </a:r>
            <a:r>
              <a:rPr lang="en-US" baseline="0" noProof="0" dirty="0" smtClean="0"/>
              <a:t> 18-32 contain the SECOND LESSON on love.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v18 Jesus quotes Ps41v9 about Judas eating with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Jesus love went even deeper than eating with the Pharisees.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actually chose Judas to represent Him as an apostle, v20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entrusted Judas with more than the money box, v29 ; He entrusted him with his love, v26.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was hurting in His Spirit because His love was being rejected.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is the depth of the love of the cross.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…they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one another.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The Gospel of John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Chapters 11-17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…because of His followers ;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Chapter 13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love glorifies His Father.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“Therefore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he had gone out, Jesus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‘Now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Son of Man glorified, and God 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glorified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Him.’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13v31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gapé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260648"/>
            <a:ext cx="8532948" cy="5688632"/>
          </a:xfrm>
        </p:spPr>
      </p:pic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“This is my commandment”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 </a:t>
            </a:r>
            <a:r>
              <a:rPr lang="en-US" dirty="0">
                <a:latin typeface="Arial" pitchFamily="34" charset="0"/>
                <a:cs typeface="Arial" pitchFamily="34" charset="0"/>
              </a:rPr>
              <a:t>new commandment I give to you, that 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love one another</a:t>
            </a:r>
            <a:r>
              <a:rPr lang="en-US" dirty="0">
                <a:latin typeface="Arial" pitchFamily="34" charset="0"/>
                <a:cs typeface="Arial" pitchFamily="34" charset="0"/>
              </a:rPr>
              <a:t>, even as I have loved you, that you also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love one another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13v34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Only God’s Spirit can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Peter thought he was able.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88843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answered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</a:t>
            </a:r>
            <a:r>
              <a:rPr lang="en-US" dirty="0">
                <a:latin typeface="Arial" pitchFamily="34" charset="0"/>
                <a:cs typeface="Arial" pitchFamily="34" charset="0"/>
              </a:rPr>
              <a:t> lay down your life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 ?  Truly</a:t>
            </a:r>
            <a:r>
              <a:rPr lang="en-US" dirty="0">
                <a:latin typeface="Arial" pitchFamily="34" charset="0"/>
                <a:cs typeface="Arial" pitchFamily="34" charset="0"/>
              </a:rPr>
              <a:t>, truly, I say to you, a rooster will not crow until you deny Me three times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13v38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“Apart from me you can do nothing !” </a:t>
            </a:r>
            <a:r>
              <a:rPr lang="en-US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Jn15v5 </a:t>
            </a:r>
            <a:r>
              <a:rPr lang="en-US" sz="2400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41" y="310480"/>
            <a:ext cx="5428155" cy="5638800"/>
          </a:xfrm>
        </p:spPr>
      </p:pic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People trust Jesus because His followers </a:t>
            </a:r>
            <a:r>
              <a:rPr lang="en-US" sz="4600" i="1" u="sng" dirty="0" smtClean="0">
                <a:latin typeface="Arial" pitchFamily="34" charset="0"/>
                <a:cs typeface="Arial" pitchFamily="34" charset="0"/>
              </a:rPr>
              <a:t>truly love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one another.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Jn13v1-17 Love humbly serves.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Jn13v18-32 Love has no limits.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Jn13v33-38 Love gives it all.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remember John 11 &amp; 12.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Jesus’ followers are living proof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that He can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raise the dead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&amp; turn their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hearts to praise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Jn12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world is watching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“By </a:t>
            </a:r>
            <a:r>
              <a:rPr lang="en-US" dirty="0">
                <a:latin typeface="Arial" pitchFamily="34" charset="0"/>
                <a:cs typeface="Arial" pitchFamily="34" charset="0"/>
              </a:rPr>
              <a:t>this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all men will know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you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disciples, if you have love for one another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13v35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Love is powerful proof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83" y="1196975"/>
            <a:ext cx="8437233" cy="4752975"/>
          </a:xfrm>
        </p:spPr>
      </p:pic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But, not just any kind of love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“Now </a:t>
            </a:r>
            <a:r>
              <a:rPr lang="en-US" dirty="0">
                <a:latin typeface="Arial" pitchFamily="34" charset="0"/>
                <a:cs typeface="Arial" pitchFamily="34" charset="0"/>
              </a:rPr>
              <a:t>before the Feast of the Passover, Jesus knowing that His hour had come that He would depart out of this world to the Father, having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loved</a:t>
            </a:r>
            <a:r>
              <a:rPr lang="en-US" dirty="0">
                <a:latin typeface="Arial" pitchFamily="34" charset="0"/>
                <a:cs typeface="Arial" pitchFamily="34" charset="0"/>
              </a:rPr>
              <a:t> His own who were in the world, 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loved</a:t>
            </a:r>
            <a:r>
              <a:rPr lang="en-US" dirty="0">
                <a:latin typeface="Arial" pitchFamily="34" charset="0"/>
                <a:cs typeface="Arial" pitchFamily="34" charset="0"/>
              </a:rPr>
              <a:t> them 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end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the ultimate limit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13v1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agapé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washed Judas feet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poured </a:t>
            </a:r>
            <a:r>
              <a:rPr lang="en-US" dirty="0">
                <a:latin typeface="Arial" pitchFamily="34" charset="0"/>
                <a:cs typeface="Arial" pitchFamily="34" charset="0"/>
              </a:rPr>
              <a:t>water into the basin,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and began to wash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 disciples' feet and to wipe them with the towel with which He was girded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Servant’s heart.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defines true love.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“If I then, the Lord and the Teacher, washed your feet, you also ought to wash </a:t>
            </a:r>
            <a:r>
              <a:rPr lang="en-US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one another's </a:t>
            </a:r>
            <a:r>
              <a:rPr lang="en-US" dirty="0">
                <a:latin typeface="Arial" pitchFamily="34" charset="0"/>
                <a:cs typeface="Arial" pitchFamily="34" charset="0"/>
              </a:rPr>
              <a:t>feet.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gave you an example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you also should do as I did to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13v14-15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makes the application.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512"/>
            <a:ext cx="5207124" cy="6896392"/>
          </a:xfrm>
        </p:spPr>
      </p:pic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love has no limits.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“When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had said this, He became troubled in spirit, and testified and said,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‘Truly</a:t>
            </a:r>
            <a:r>
              <a:rPr lang="en-US" dirty="0">
                <a:latin typeface="Arial" pitchFamily="34" charset="0"/>
                <a:cs typeface="Arial" pitchFamily="34" charset="0"/>
              </a:rPr>
              <a:t>, truly, I say to you, that one of you 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betray 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13v21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often hurts to truly love.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1595</Words>
  <Application>Microsoft Office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All the Bible in its Context</vt:lpstr>
      <vt:lpstr>Let’s remember John 11 &amp; 12.</vt:lpstr>
      <vt:lpstr>John 13</vt:lpstr>
      <vt:lpstr>PowerPoint Presentation</vt:lpstr>
      <vt:lpstr>But, not just any kind of love !</vt:lpstr>
      <vt:lpstr>He washed Judas feet !</vt:lpstr>
      <vt:lpstr>Jesus defines true love. </vt:lpstr>
      <vt:lpstr>PowerPoint Presentation</vt:lpstr>
      <vt:lpstr>Jesus’ love has no limits.</vt:lpstr>
      <vt:lpstr>His love glorifies His Father.</vt:lpstr>
      <vt:lpstr>PowerPoint Presentation</vt:lpstr>
      <vt:lpstr>“This is my commandment”</vt:lpstr>
      <vt:lpstr>Peter thought he was able.</vt:lpstr>
      <vt:lpstr>PowerPoint Presentation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94</cp:revision>
  <dcterms:created xsi:type="dcterms:W3CDTF">2010-11-10T08:57:02Z</dcterms:created>
  <dcterms:modified xsi:type="dcterms:W3CDTF">2015-02-09T00:06:00Z</dcterms:modified>
</cp:coreProperties>
</file>