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1" r:id="rId3"/>
    <p:sldId id="262" r:id="rId4"/>
    <p:sldId id="263" r:id="rId5"/>
    <p:sldId id="272" r:id="rId6"/>
    <p:sldId id="264" r:id="rId7"/>
    <p:sldId id="273" r:id="rId8"/>
    <p:sldId id="265" r:id="rId9"/>
    <p:sldId id="274" r:id="rId10"/>
    <p:sldId id="266" r:id="rId11"/>
    <p:sldId id="275" r:id="rId12"/>
    <p:sldId id="267" r:id="rId13"/>
    <p:sldId id="268" r:id="rId14"/>
    <p:sldId id="269" r:id="rId15"/>
    <p:sldId id="270" r:id="rId16"/>
    <p:sldId id="26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39280" autoAdjust="0"/>
  </p:normalViewPr>
  <p:slideViewPr>
    <p:cSldViewPr>
      <p:cViewPr varScale="1">
        <p:scale>
          <a:sx n="25" d="100"/>
          <a:sy n="25" d="100"/>
        </p:scale>
        <p:origin x="1104" y="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08/02/2015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&gt;Good morning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&gt;Please make sure you have the</a:t>
            </a:r>
            <a:r>
              <a:rPr lang="en-US" baseline="0" noProof="0" dirty="0" smtClean="0"/>
              <a:t> printed summary of John in your hands.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are going to dive right into chapter 12, but remember its context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key word repeated 98x in this book is “believe” meaning “trust”.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Name of “Jesus” is repeated 245x so we know WHO to trust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Gospel of John was written to answer the question of “faith”.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God wants us to TRUST His Son ENOUGH to ASK Him for salvation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can trust Jesus because of all the TALK ABOUT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can trust Jesus because of WHAT HE SAID himself.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&gt;But, we can also trust Jesus because His disciples are LIVING PROOF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&gt;It’s a FACT that Jesus SAVES people all around the world.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There</a:t>
            </a:r>
            <a:r>
              <a:rPr lang="en-US" baseline="0" noProof="0" dirty="0" smtClean="0"/>
              <a:t> were more than the 12 who followed Jesus according to vs17-22.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&gt;They didn’t just mention Christ once in a while.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They continued talking about Him all the time.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Many more were drawn to trust Jesus to be their King.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Jesus said that what you talk about comes out of your heart.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world knows that too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&gt;How much time do I talk about the love of my life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What can</a:t>
            </a:r>
            <a:r>
              <a:rPr lang="en-US" baseline="0" noProof="0" dirty="0" smtClean="0"/>
              <a:t> we glean from the other believers’ story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&gt;They were no longer complaining about life.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There was hope in their story.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talked to everyone including Greeks from another race.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It may surprise you to read of Jesus’ reaction to Greeks seeking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In vs23-27 Jesus distances Himself</a:t>
            </a:r>
            <a:r>
              <a:rPr lang="en-US" baseline="0" noProof="0" dirty="0" smtClean="0"/>
              <a:t> from popularity because of miracles.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 knows the heart of all men (Jn2v25).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People like a spectacular sign WHEN THEY GET SOMETHING out of 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that does not lead to salvation through a personal trust in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&gt;Jesus’ life He gave is more important than all His miracles.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In vs24 &amp; 32-33 Jesus revealed His soon death on the cross. [Read Bible]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Jn12v32-33 is clear that a sacrificial life draws more to faith in Christ than all the miracles He ever did.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&gt;vs25-26</a:t>
            </a:r>
            <a:r>
              <a:rPr lang="en-US" baseline="0" noProof="0" dirty="0" smtClean="0"/>
              <a:t> apply this truth to our lives. [Read Bible]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As we take up our cross and follow Him, we spend our life, our days, our hours for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world calls it losing out on life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God calls it a living sacrifice, holy acceptable unto Him (Rm12v1).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last living proof that should bring</a:t>
            </a:r>
            <a:r>
              <a:rPr lang="en-US" baseline="0" noProof="0" dirty="0" smtClean="0"/>
              <a:t> the world to trust Jesus is God’s Word.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&gt;God has been doing great things in this world SINCE CREATION, but humanity refuses to see.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There is living proof in creation, history and God’s Word (the Bible) ALL in tangible form.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has spoken in many forms and at many times AND at last in His Son (the very Arm of the Lord) according to Heb1v2.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&gt;Just as the Heavenly Father sent His Son into the world, so He sends us to get the world to believe on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If we are doing His work rather than our own, the world will glorify our Father who is in Heaven (Mt5v16).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Now that we have discovered the outline and context of every verse, it is time to listen carefully to each word. [read Jn12</a:t>
            </a:r>
            <a:r>
              <a:rPr lang="en-US" baseline="0" noProof="0" dirty="0" smtClean="0"/>
              <a:t> from Bible]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&gt;Will others trust Jesus</a:t>
            </a:r>
            <a:r>
              <a:rPr lang="en-US" baseline="0" noProof="0" dirty="0" smtClean="0"/>
              <a:t> because of the way I live each and every day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look</a:t>
            </a:r>
            <a:r>
              <a:rPr lang="en-US" baseline="0" noProof="0" dirty="0" smtClean="0"/>
              <a:t> at the three “</a:t>
            </a:r>
            <a:r>
              <a:rPr lang="en-US" baseline="0" noProof="0" dirty="0" err="1" smtClean="0"/>
              <a:t>R”s</a:t>
            </a:r>
            <a:r>
              <a:rPr lang="en-US" baseline="0" noProof="0" dirty="0" smtClean="0"/>
              <a:t> </a:t>
            </a:r>
            <a:r>
              <a:rPr lang="en-US" baseline="0" noProof="0" smtClean="0"/>
              <a:t>once again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noProof="0" dirty="0" smtClean="0"/>
              <a:t>Let’s read the story</a:t>
            </a:r>
            <a:r>
              <a:rPr lang="en-US" baseline="0" noProof="0" dirty="0" smtClean="0"/>
              <a:t> in John 12 and LOOK FOR NEW REPEATED WORDS ! [Read Bible]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&gt;Here is a computerized “word cloud” of the most frequently used terms.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&gt;Jesus’ Name is mentioned 16x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world or crowd are mentioned 11x.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Believe or believing are mentioned 9x.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Light is mentioned 6x.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And Lazarus’ name is mentioned 5x.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&gt;This pretty much gives us the message of John 12 : The world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saw the light and trusted Jesus because of Lazarus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dirty="0" smtClean="0">
                <a:latin typeface="Arial" pitchFamily="34" charset="0"/>
                <a:cs typeface="Arial" pitchFamily="34" charset="0"/>
              </a:rPr>
              <a:t>You can use this tool on internet to quickly find the most repeated word in any text you copy-and-paste into the free program.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Every text can be summarized to remember 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&gt;[Read screen]</a:t>
            </a:r>
            <a:r>
              <a:rPr lang="en-US" baseline="0" noProof="0" dirty="0" smtClean="0"/>
              <a:t> The key verse uses all the key words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v18 repeats the message that they believed on Jesus thanks to Lazarus.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what Jesus wants and will make very clear in Jn12-17.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a wonderful privilege, but also dangerous to follow Jesus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Notice once again that they believed IN JESUS, not just about Him…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They put their TRUST IN HIM and immediately became His followers, v12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application is easy to make : Does the world trust Jesus because they see a new life in me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see</a:t>
            </a:r>
            <a:r>
              <a:rPr lang="en-US" baseline="0" noProof="0" dirty="0" smtClean="0"/>
              <a:t> how it works ; how others trust Jesus because we follow Him.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first short story is Mary’s in vs1-8.  [read screen].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demonstration of devotion to Christ affected everyone in that house.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Judas rejected it as a waste, like so many in the world around 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in Mt26v13 &amp; Mk14v9 Jesus revealed that her act would be told around the world along side of the Gospel.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&gt;Why ?  Because it is PROOF that Jesus changes lives.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What can we glean from this story of Mary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perfume bottles were of clay and</a:t>
            </a:r>
            <a:r>
              <a:rPr lang="en-US" baseline="0" noProof="0" dirty="0" smtClean="0"/>
              <a:t> broken open for a one time use.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That’s a strong image of us, made of clay and needing to be broken if we are ever of any real value.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Lazarus’ story is in vs9-11.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&gt;Many came to Jesus because of Lazarus.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They could</a:t>
            </a:r>
            <a:r>
              <a:rPr lang="en-US" baseline="0" noProof="0" dirty="0" smtClean="0"/>
              <a:t> have come previously, just to see Lazarus, but they did not.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When Jesus arrived they were drawn to Him thanks to Lazarus.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was the “click” they needed… the “bait” for the fish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&gt;How am I doing standing out of the crowd for Jesus ?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What else can we glean from Lazarus’ story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&gt;We can imagine Lazarus</a:t>
            </a:r>
            <a:r>
              <a:rPr lang="en-US" baseline="0" noProof="0" dirty="0" smtClean="0"/>
              <a:t> didn’t live like he did before.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must have talked about being raised by Jesus to everyone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That’s a wonderful example for us who are born again by God’s grace.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12</a:t>
            </a:r>
            <a:r>
              <a:rPr lang="en-US" baseline="0" noProof="0" dirty="0" smtClean="0"/>
              <a:t> also drew a crowd in vs12-16.</a:t>
            </a:r>
            <a:endParaRPr lang="en-US" baseline="0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&gt;Thanks to the disciples getting the donkey and offering their coats for a saddle, the crowd followed Jesus.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disciples didn’t expect it, but understood later how important it was.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often are not aware that others are watching our actions.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that is repeatedly the reason many come to trust Jesus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world knows what our priorities are by watching 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People often turn away from trusting Jesus because of hypocrisy.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What else can we glean from the disciples’ story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&gt;Praising Jesus is contagious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We need to do it in the “public space” of our city.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They did it at Pentecost and 3,000 were saved.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www.wordle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ll the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ible in its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ontext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transforms lives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Gospel according to John</a:t>
            </a:r>
          </a:p>
          <a:p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“Why trust Jesus ?”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Because of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witnesses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1-3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Because of His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4-11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Because of His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followers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12-17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believers’ story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r>
              <a:rPr lang="en-US" sz="4800" dirty="0" smtClean="0"/>
              <a:t>“So </a:t>
            </a:r>
            <a:r>
              <a:rPr lang="en-US" sz="4800" dirty="0"/>
              <a:t>the </a:t>
            </a:r>
            <a:r>
              <a:rPr lang="en-US" sz="4800" b="1" i="1" u="sng" dirty="0"/>
              <a:t>people</a:t>
            </a:r>
            <a:r>
              <a:rPr lang="en-US" sz="4800" dirty="0"/>
              <a:t>, who were with Him when He called Lazarus out of the tomb and raised him from the dead, </a:t>
            </a:r>
            <a:r>
              <a:rPr lang="en-US" sz="4800" b="1" i="1" u="sng" dirty="0"/>
              <a:t>continued</a:t>
            </a:r>
            <a:r>
              <a:rPr lang="en-US" sz="4800" dirty="0"/>
              <a:t> to testify about Him. </a:t>
            </a:r>
            <a:r>
              <a:rPr lang="en-US" sz="4800" dirty="0" smtClean="0"/>
              <a:t> For </a:t>
            </a:r>
            <a:r>
              <a:rPr lang="en-US" sz="4800" dirty="0"/>
              <a:t>this reason also the people went and </a:t>
            </a:r>
            <a:r>
              <a:rPr lang="en-US" sz="4800" b="1" i="1" u="sng" dirty="0"/>
              <a:t>met</a:t>
            </a:r>
            <a:r>
              <a:rPr lang="en-US" sz="4800" dirty="0"/>
              <a:t> Him, because they heard that He had performed this </a:t>
            </a:r>
            <a:r>
              <a:rPr lang="en-US" sz="4800" dirty="0" smtClean="0"/>
              <a:t>sign.” </a:t>
            </a:r>
            <a:r>
              <a:rPr lang="en-US" sz="4800" b="1" i="1" dirty="0" smtClean="0">
                <a:solidFill>
                  <a:srgbClr val="00FF00"/>
                </a:solidFill>
              </a:rPr>
              <a:t>v17-18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 my talk about Jesus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believers talked about Him.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6912768" cy="460851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filled their thoughts.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370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Lord’s story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/>
              <a:t>“But </a:t>
            </a:r>
            <a:r>
              <a:rPr lang="en-US" dirty="0"/>
              <a:t>though He had </a:t>
            </a:r>
            <a:r>
              <a:rPr lang="en-US" b="1" i="1" u="sng" dirty="0"/>
              <a:t>performed</a:t>
            </a:r>
            <a:r>
              <a:rPr lang="en-US" dirty="0"/>
              <a:t> so many signs before them, yet they were not </a:t>
            </a:r>
            <a:r>
              <a:rPr lang="en-US" b="1" i="1" u="sng" dirty="0"/>
              <a:t>believing</a:t>
            </a:r>
            <a:r>
              <a:rPr lang="en-US" dirty="0"/>
              <a:t> in Him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</a:rPr>
              <a:t>12v37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 my life better proof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5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will draw all men unto me.”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12" y="1268760"/>
            <a:ext cx="7092280" cy="468090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Is my life a living sacrifice ?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41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Father’s story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/>
              <a:t>“This </a:t>
            </a:r>
            <a:r>
              <a:rPr lang="en-US" dirty="0"/>
              <a:t>was to fulfill the word of Isaiah the prophet which he spoke: </a:t>
            </a:r>
            <a:r>
              <a:rPr lang="en-US" dirty="0" smtClean="0"/>
              <a:t>‘Lord, who has believed our report ?  And to whom has </a:t>
            </a:r>
            <a:r>
              <a:rPr lang="en-US" b="1" i="1" u="sng" dirty="0" smtClean="0"/>
              <a:t>the Arm of the Lord</a:t>
            </a:r>
            <a:r>
              <a:rPr lang="en-US" dirty="0" smtClean="0"/>
              <a:t> been </a:t>
            </a:r>
            <a:r>
              <a:rPr lang="en-US" b="1" i="1" u="sng" dirty="0" smtClean="0"/>
              <a:t>revealed</a:t>
            </a:r>
            <a:r>
              <a:rPr lang="en-US" dirty="0" smtClean="0"/>
              <a:t>  ?’ ” </a:t>
            </a:r>
            <a:r>
              <a:rPr lang="en-US" b="1" i="1" dirty="0" smtClean="0">
                <a:solidFill>
                  <a:srgbClr val="00FF00"/>
                </a:solidFill>
              </a:rPr>
              <a:t>John 12v38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 my life His instrument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01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36" y="-675456"/>
            <a:ext cx="5280252" cy="660192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read this chapter again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Our lives should be living proof.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60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u="sng" dirty="0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b="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Why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trust Jesus ENOUGH TO </a:t>
            </a:r>
            <a:r>
              <a:rPr lang="en-US" sz="4600" smtClean="0">
                <a:latin typeface="Arial" pitchFamily="34" charset="0"/>
                <a:cs typeface="Arial" pitchFamily="34" charset="0"/>
              </a:rPr>
              <a:t>ASK HIM 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for salvation ?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There are many good </a:t>
            </a: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reasons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John 12 shows we can trust Jesus </a:t>
            </a: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because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of His followers : living proof of a transformed life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283968" y="6021288"/>
            <a:ext cx="3744416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read John 12…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“Word Cloud” </a:t>
            </a:r>
            <a:r>
              <a:rPr lang="en-US" sz="4600" u="sng" dirty="0" smtClean="0">
                <a:solidFill>
                  <a:schemeClr val="tx1"/>
                </a:solidFill>
                <a:hlinkClick r:id="rId3"/>
              </a:rPr>
              <a:t>www.wordle.net</a:t>
            </a:r>
            <a:endParaRPr lang="en-US" sz="4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332706"/>
            <a:ext cx="7391400" cy="4552950"/>
          </a:xfrm>
        </p:spPr>
      </p:pic>
      <p:sp>
        <p:nvSpPr>
          <p:cNvPr id="10" name="Rounded Rectangle 9"/>
          <p:cNvSpPr/>
          <p:nvPr/>
        </p:nvSpPr>
        <p:spPr>
          <a:xfrm>
            <a:off x="1187624" y="2564904"/>
            <a:ext cx="792088" cy="1368152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71600" y="3933056"/>
            <a:ext cx="2736304" cy="936104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979712" y="2492896"/>
            <a:ext cx="1368152" cy="43204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707904" y="4221088"/>
            <a:ext cx="1080120" cy="648072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000" y="2996952"/>
            <a:ext cx="432048" cy="792088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 build="p"/>
      <p:bldP spid="10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key verse sums it up…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 </a:t>
            </a:r>
            <a:r>
              <a:rPr lang="en-US" dirty="0">
                <a:latin typeface="Arial" pitchFamily="34" charset="0"/>
                <a:cs typeface="Arial" pitchFamily="34" charset="0"/>
              </a:rPr>
              <a:t>chief priests planned to put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Lazarus</a:t>
            </a:r>
            <a:r>
              <a:rPr lang="en-US" dirty="0">
                <a:latin typeface="Arial" pitchFamily="34" charset="0"/>
                <a:cs typeface="Arial" pitchFamily="34" charset="0"/>
              </a:rPr>
              <a:t> to death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also ;  because </a:t>
            </a:r>
            <a:r>
              <a:rPr lang="en-US" dirty="0">
                <a:latin typeface="Arial" pitchFamily="34" charset="0"/>
                <a:cs typeface="Arial" pitchFamily="34" charset="0"/>
              </a:rPr>
              <a:t>on account of him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many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Jews were going away and were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believing</a:t>
            </a:r>
            <a:r>
              <a:rPr lang="en-US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Jesus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12v10-11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SAW a new life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Six short stories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4800" b="1" i="1" u="sng" dirty="0" smtClean="0">
                <a:latin typeface="Arial" pitchFamily="34" charset="0"/>
                <a:cs typeface="Arial" pitchFamily="34" charset="0"/>
              </a:rPr>
              <a:t>Mary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then took a pound of very costly perfume of pure nard, and anointed the feet of Jesus and wiped His feet with her hair; and the house was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filled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with the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fragrance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of the perfume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sz="4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v3</a:t>
            </a:r>
            <a:endParaRPr lang="en-US" sz="4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 my life a sweet savor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Mary gave the best she had.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301208"/>
            <a:ext cx="8232846" cy="157038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Once broken there was no turning back.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268760"/>
            <a:ext cx="5400600" cy="4057101"/>
          </a:xfrm>
        </p:spPr>
      </p:pic>
    </p:spTree>
    <p:extLst>
      <p:ext uri="{BB962C8B-B14F-4D97-AF65-F5344CB8AC3E}">
        <p14:creationId xmlns:p14="http://schemas.microsoft.com/office/powerpoint/2010/main" val="10221209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Lazarus’ story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 </a:t>
            </a:r>
            <a:r>
              <a:rPr lang="en-US" dirty="0">
                <a:latin typeface="Arial" pitchFamily="34" charset="0"/>
                <a:cs typeface="Arial" pitchFamily="34" charset="0"/>
              </a:rPr>
              <a:t>large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crowd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Jews then learned that He was there; and they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came</a:t>
            </a:r>
            <a:r>
              <a:rPr lang="en-US" dirty="0">
                <a:latin typeface="Arial" pitchFamily="34" charset="0"/>
                <a:cs typeface="Arial" pitchFamily="34" charset="0"/>
              </a:rPr>
              <a:t>, not for Jesus' sake only, but that they might also see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Lazarus</a:t>
            </a:r>
            <a:r>
              <a:rPr lang="en-US" dirty="0">
                <a:latin typeface="Arial" pitchFamily="34" charset="0"/>
                <a:cs typeface="Arial" pitchFamily="34" charset="0"/>
              </a:rPr>
              <a:t>, whom He raised from the dead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v9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Is my life the proof needed ?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Lazarus owed it all to Jesus.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897" y="1196975"/>
            <a:ext cx="3410206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Once raised, life changed.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7026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disciples’ story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/>
              <a:t>“These </a:t>
            </a:r>
            <a:r>
              <a:rPr lang="en-US" dirty="0"/>
              <a:t>things His </a:t>
            </a:r>
            <a:r>
              <a:rPr lang="en-US" b="1" i="1" u="sng" dirty="0"/>
              <a:t>disciples</a:t>
            </a:r>
            <a:r>
              <a:rPr lang="en-US" dirty="0"/>
              <a:t> did not understand at the first; but when Jesus was glorified, then they remembered that these things were written of Him, and that they had </a:t>
            </a:r>
            <a:r>
              <a:rPr lang="en-US" b="1" i="1" u="sng" dirty="0"/>
              <a:t>done</a:t>
            </a:r>
            <a:r>
              <a:rPr lang="en-US" dirty="0"/>
              <a:t> these things to Him</a:t>
            </a:r>
            <a:r>
              <a:rPr lang="en-US" dirty="0" smtClean="0"/>
              <a:t>.” </a:t>
            </a:r>
            <a:r>
              <a:rPr lang="en-US" b="1" i="1" dirty="0" smtClean="0">
                <a:solidFill>
                  <a:srgbClr val="00FF00"/>
                </a:solidFill>
              </a:rPr>
              <a:t>John 12v16 </a:t>
            </a:r>
            <a:r>
              <a:rPr lang="en-US" sz="2400" b="1" i="1" dirty="0" err="1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dirty="0" smtClean="0">
                <a:latin typeface="Arial" pitchFamily="34" charset="0"/>
                <a:cs typeface="Arial" pitchFamily="34" charset="0"/>
              </a:rPr>
              <a:t>Is Jesus the king of my life ?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Jesus’ disciples praised Him.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403" y="1196975"/>
            <a:ext cx="5071194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…and they did it in public.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7544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1804</Words>
  <Application>Microsoft Office PowerPoint</Application>
  <PresentationFormat>On-screen Show (4:3)</PresentationFormat>
  <Paragraphs>154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Wingdings</vt:lpstr>
      <vt:lpstr>Office Theme</vt:lpstr>
      <vt:lpstr>All the Bible in its Context</vt:lpstr>
      <vt:lpstr>Let’s read John 12…</vt:lpstr>
      <vt:lpstr>The key verse sums it up…</vt:lpstr>
      <vt:lpstr>Six short stories</vt:lpstr>
      <vt:lpstr>Mary gave the best she had.</vt:lpstr>
      <vt:lpstr>Lazarus’ story</vt:lpstr>
      <vt:lpstr>Lazarus owed it all to Jesus.</vt:lpstr>
      <vt:lpstr>The disciples’ story</vt:lpstr>
      <vt:lpstr>Jesus’ disciples praised Him.</vt:lpstr>
      <vt:lpstr>The believers’ story</vt:lpstr>
      <vt:lpstr>The believers talked about Him.</vt:lpstr>
      <vt:lpstr>The Lord’s story</vt:lpstr>
      <vt:lpstr>“I will draw all men unto me.”</vt:lpstr>
      <vt:lpstr>The Father’s story</vt:lpstr>
      <vt:lpstr>Let’s read this chapter again !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107</cp:revision>
  <dcterms:created xsi:type="dcterms:W3CDTF">2010-11-10T08:57:02Z</dcterms:created>
  <dcterms:modified xsi:type="dcterms:W3CDTF">2015-02-09T00:03:20Z</dcterms:modified>
</cp:coreProperties>
</file>