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61" r:id="rId3"/>
    <p:sldId id="262" r:id="rId4"/>
    <p:sldId id="257" r:id="rId5"/>
    <p:sldId id="275" r:id="rId6"/>
    <p:sldId id="263" r:id="rId7"/>
    <p:sldId id="264" r:id="rId8"/>
    <p:sldId id="265" r:id="rId9"/>
    <p:sldId id="277" r:id="rId10"/>
    <p:sldId id="266" r:id="rId11"/>
    <p:sldId id="267" r:id="rId12"/>
    <p:sldId id="268" r:id="rId13"/>
    <p:sldId id="269" r:id="rId14"/>
    <p:sldId id="270" r:id="rId15"/>
    <p:sldId id="278" r:id="rId16"/>
    <p:sldId id="271" r:id="rId17"/>
    <p:sldId id="276" r:id="rId18"/>
    <p:sldId id="273" r:id="rId19"/>
    <p:sldId id="272" r:id="rId20"/>
    <p:sldId id="279" r:id="rId21"/>
    <p:sldId id="274" r:id="rId22"/>
    <p:sldId id="260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  <a:srgbClr val="CC66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275" autoAdjust="0"/>
  </p:normalViewPr>
  <p:slideViewPr>
    <p:cSldViewPr>
      <p:cViewPr varScale="1">
        <p:scale>
          <a:sx n="39" d="100"/>
          <a:sy n="39" d="100"/>
        </p:scale>
        <p:origin x="720" y="2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09/02/2015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continue our journey</a:t>
            </a:r>
            <a:r>
              <a:rPr lang="en-US" baseline="0" noProof="0" dirty="0" smtClean="0"/>
              <a:t> </a:t>
            </a:r>
            <a:r>
              <a:rPr lang="en-US" baseline="0" noProof="0" smtClean="0"/>
              <a:t>with John… </a:t>
            </a:r>
            <a:r>
              <a:rPr lang="en-US" baseline="0" noProof="0" dirty="0" smtClean="0"/>
              <a:t>to see Jesus.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is one of the</a:t>
            </a:r>
            <a:r>
              <a:rPr lang="en-US" baseline="0" noProof="0" dirty="0" smtClean="0"/>
              <a:t> most important questions in life 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   There are many good </a:t>
            </a:r>
            <a:r>
              <a:rPr lang="en-US" u="sng" baseline="0" noProof="0" dirty="0" smtClean="0"/>
              <a:t>reasons</a:t>
            </a:r>
            <a:r>
              <a:rPr lang="en-US" baseline="0" noProof="0" dirty="0" smtClean="0"/>
              <a:t> to trust Jesus.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   Faith in Christ is </a:t>
            </a:r>
            <a:r>
              <a:rPr lang="en-US" u="sng" baseline="0" noProof="0" dirty="0" smtClean="0"/>
              <a:t>logical</a:t>
            </a:r>
            <a:r>
              <a:rPr lang="en-US" u="none" baseline="0" noProof="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u="none" baseline="0" noProof="0" dirty="0" smtClean="0"/>
              <a:t>  </a:t>
            </a:r>
            <a:r>
              <a:rPr lang="en-US" baseline="0" noProof="0" dirty="0" smtClean="0"/>
              <a:t>    True science &amp; accurate history </a:t>
            </a:r>
            <a:r>
              <a:rPr lang="en-US" u="sng" baseline="0" noProof="0" dirty="0" smtClean="0"/>
              <a:t>support</a:t>
            </a:r>
            <a:r>
              <a:rPr lang="en-US" baseline="0" noProof="0" dirty="0" smtClean="0"/>
              <a:t> it.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   True Christian faith is never just a leap in the dark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book of John gives the answers why we trust Him…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&gt;Every part of this book of the Bible was written to answer this question : Why trust Jesus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&gt;By counting the number</a:t>
            </a:r>
            <a:r>
              <a:rPr lang="en-US" baseline="0" noProof="0" dirty="0" smtClean="0"/>
              <a:t> of times a word is </a:t>
            </a:r>
            <a:r>
              <a:rPr lang="en-US" u="sng" baseline="0" noProof="0" dirty="0" smtClean="0"/>
              <a:t>repeated</a:t>
            </a:r>
            <a:r>
              <a:rPr lang="en-US" baseline="0" noProof="0" dirty="0" smtClean="0"/>
              <a:t> in any book of the Bible we can determine what the subject is.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   The Greek </a:t>
            </a:r>
            <a:r>
              <a:rPr lang="en-US" u="sng" baseline="0" noProof="0" dirty="0" smtClean="0"/>
              <a:t>word</a:t>
            </a:r>
            <a:r>
              <a:rPr lang="en-US" baseline="0" noProof="0" dirty="0" smtClean="0"/>
              <a:t> translated “believe” in most English Bibles simply means “trust”.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&gt;By reading the whole book with the key word in mind we can discover </a:t>
            </a:r>
            <a:r>
              <a:rPr lang="en-US" u="sng" baseline="0" noProof="0" dirty="0" smtClean="0"/>
              <a:t>where the author is going</a:t>
            </a:r>
            <a:r>
              <a:rPr lang="en-US" baseline="0" noProof="0" dirty="0" smtClean="0"/>
              <a:t>.  He wants you to trust Jesus w/ </a:t>
            </a:r>
            <a:r>
              <a:rPr lang="en-US" u="none" baseline="0" noProof="0" dirty="0" smtClean="0"/>
              <a:t>more</a:t>
            </a:r>
            <a:r>
              <a:rPr lang="en-US" baseline="0" noProof="0" dirty="0" smtClean="0"/>
              <a:t> than a blind faith.  This then is a book to discover AND grow in faith 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   This is the </a:t>
            </a:r>
            <a:r>
              <a:rPr lang="en-US" u="sng" baseline="0" noProof="0" dirty="0" smtClean="0"/>
              <a:t>message</a:t>
            </a:r>
            <a:r>
              <a:rPr lang="en-US" baseline="0" noProof="0" dirty="0" smtClean="0"/>
              <a:t> of the book and we can summarize it in a sentence.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&gt;Each section of the book completes the message…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&gt;There is a </a:t>
            </a:r>
            <a:r>
              <a:rPr lang="en-US" u="sng" baseline="0" noProof="0" dirty="0" smtClean="0"/>
              <a:t>key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verse</a:t>
            </a:r>
            <a:r>
              <a:rPr lang="en-US" baseline="0" noProof="0" dirty="0" smtClean="0"/>
              <a:t> in the book that summarizes this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key verse </a:t>
            </a:r>
            <a:r>
              <a:rPr lang="en-US" u="sng" noProof="0" dirty="0" smtClean="0"/>
              <a:t>is</a:t>
            </a:r>
            <a:r>
              <a:rPr lang="en-US" noProof="0" dirty="0" smtClean="0"/>
              <a:t> the context in which </a:t>
            </a:r>
            <a:r>
              <a:rPr lang="en-US" u="none" noProof="0" dirty="0" smtClean="0"/>
              <a:t>all</a:t>
            </a:r>
            <a:r>
              <a:rPr lang="en-US" noProof="0" dirty="0" smtClean="0"/>
              <a:t> the others were written.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key word is used two times</a:t>
            </a:r>
            <a:r>
              <a:rPr lang="en-US" baseline="0" noProof="0" dirty="0" smtClean="0"/>
              <a:t> in this one verse </a:t>
            </a:r>
            <a:r>
              <a:rPr lang="en-US" noProof="0" dirty="0" smtClean="0"/>
              <a:t>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is the reason</a:t>
            </a:r>
            <a:r>
              <a:rPr lang="en-US" baseline="0" noProof="0" dirty="0" smtClean="0"/>
              <a:t> each story is told in this book.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continue</a:t>
            </a:r>
            <a:r>
              <a:rPr lang="en-US" baseline="0" noProof="0" dirty="0" smtClean="0"/>
              <a:t> our journey with John to see Jesus.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The Gospel according to John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ABC… All the Bible in its </a:t>
            </a:r>
            <a:r>
              <a:rPr lang="en-US" sz="3800" u="sng" dirty="0" smtClean="0">
                <a:latin typeface="Arial" pitchFamily="34" charset="0"/>
                <a:cs typeface="Arial" pitchFamily="34" charset="0"/>
              </a:rPr>
              <a:t>Context</a:t>
            </a:r>
            <a:endParaRPr lang="en-US" sz="3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Why trust Jesus ?</a:t>
            </a:r>
          </a:p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Because 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witnesses…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words…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followers…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death and resurrection.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wants our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confidence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“Jesus said </a:t>
            </a:r>
            <a:r>
              <a:rPr lang="en-US" dirty="0"/>
              <a:t>to him</a:t>
            </a:r>
            <a:r>
              <a:rPr lang="en-US" dirty="0" smtClean="0"/>
              <a:t>,  ‘Go</a:t>
            </a:r>
            <a:r>
              <a:rPr lang="en-US" dirty="0"/>
              <a:t> </a:t>
            </a:r>
            <a:r>
              <a:rPr lang="en-US" dirty="0" smtClean="0"/>
              <a:t>;  your </a:t>
            </a:r>
            <a:r>
              <a:rPr lang="en-US" dirty="0"/>
              <a:t>son lives</a:t>
            </a:r>
            <a:r>
              <a:rPr lang="en-US" dirty="0" smtClean="0"/>
              <a:t>.’  </a:t>
            </a:r>
            <a:r>
              <a:rPr lang="en-US" dirty="0"/>
              <a:t>The man </a:t>
            </a:r>
            <a:r>
              <a:rPr lang="en-US" b="1" i="1" u="sng" dirty="0"/>
              <a:t>believed the word</a:t>
            </a:r>
            <a:r>
              <a:rPr lang="en-US" dirty="0"/>
              <a:t> that Jesus spoke to him and started off. </a:t>
            </a:r>
            <a:r>
              <a:rPr lang="en-US" dirty="0" smtClean="0"/>
              <a:t> As </a:t>
            </a:r>
            <a:r>
              <a:rPr lang="en-US" dirty="0"/>
              <a:t>he was now going down, his slaves met him, saying that his son was living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4:50-51 </a:t>
            </a:r>
            <a:r>
              <a:rPr lang="en-US" sz="2600" b="1" i="1" dirty="0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believed Jesus’ word.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744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Jesus’ word can heal.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“So </a:t>
            </a:r>
            <a:r>
              <a:rPr lang="en-US" dirty="0"/>
              <a:t>he </a:t>
            </a:r>
            <a:r>
              <a:rPr lang="en-US" b="1" i="1" u="sng" dirty="0"/>
              <a:t>inquired</a:t>
            </a:r>
            <a:r>
              <a:rPr lang="en-US" dirty="0"/>
              <a:t> of them the hour when he began to get better</a:t>
            </a:r>
            <a:r>
              <a:rPr lang="en-US" dirty="0" smtClean="0"/>
              <a:t>.  </a:t>
            </a:r>
            <a:r>
              <a:rPr lang="en-US" dirty="0"/>
              <a:t>Then they said to him, </a:t>
            </a:r>
            <a:r>
              <a:rPr lang="en-US" dirty="0" smtClean="0"/>
              <a:t>‘Yesterday </a:t>
            </a:r>
            <a:r>
              <a:rPr lang="en-US" dirty="0"/>
              <a:t>at the seventh hour the fever left him</a:t>
            </a:r>
            <a:r>
              <a:rPr lang="en-US" dirty="0" smtClean="0"/>
              <a:t>.’  </a:t>
            </a:r>
            <a:r>
              <a:rPr lang="en-US" dirty="0"/>
              <a:t>So the father </a:t>
            </a:r>
            <a:r>
              <a:rPr lang="en-US" b="1" i="1" u="sng" dirty="0"/>
              <a:t>knew</a:t>
            </a:r>
            <a:r>
              <a:rPr lang="en-US" dirty="0"/>
              <a:t> that it was at that hour in which Jesus </a:t>
            </a:r>
            <a:r>
              <a:rPr lang="en-US" u="sng" dirty="0">
                <a:solidFill>
                  <a:srgbClr val="FFC000"/>
                </a:solidFill>
              </a:rPr>
              <a:t>said</a:t>
            </a:r>
            <a:r>
              <a:rPr lang="en-US" dirty="0"/>
              <a:t> to him, </a:t>
            </a:r>
            <a:r>
              <a:rPr lang="en-US" dirty="0" smtClean="0"/>
              <a:t>‘Your </a:t>
            </a:r>
            <a:r>
              <a:rPr lang="en-US" dirty="0"/>
              <a:t>son </a:t>
            </a:r>
            <a:r>
              <a:rPr lang="en-US" dirty="0" smtClean="0"/>
              <a:t>lives’ ;  </a:t>
            </a:r>
            <a:r>
              <a:rPr lang="en-US" dirty="0"/>
              <a:t>and he himself </a:t>
            </a:r>
            <a:r>
              <a:rPr lang="en-US" b="1" i="1" u="sng" dirty="0"/>
              <a:t>believed</a:t>
            </a:r>
            <a:r>
              <a:rPr lang="en-US" dirty="0"/>
              <a:t> and his whole household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4:52-53 </a:t>
            </a:r>
            <a:r>
              <a:rPr lang="en-US" sz="2600" b="1" i="1" dirty="0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b="0" dirty="0" smtClean="0">
                <a:latin typeface="Arial" pitchFamily="34" charset="0"/>
                <a:cs typeface="Arial" pitchFamily="34" charset="0"/>
              </a:rPr>
              <a:t>His faith in Jesus became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solid</a:t>
            </a:r>
            <a:r>
              <a:rPr lang="en-US" sz="4400" b="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3899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the 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step of faith.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960440"/>
          </a:xfrm>
        </p:spPr>
        <p:txBody>
          <a:bodyPr/>
          <a:lstStyle/>
          <a:p>
            <a:r>
              <a:rPr lang="en-US" dirty="0" smtClean="0"/>
              <a:t>“This </a:t>
            </a:r>
            <a:r>
              <a:rPr lang="en-US" dirty="0"/>
              <a:t>is again a </a:t>
            </a:r>
            <a:r>
              <a:rPr lang="en-US" b="1" i="1" u="sng" dirty="0"/>
              <a:t>second</a:t>
            </a:r>
            <a:r>
              <a:rPr lang="en-US" dirty="0"/>
              <a:t> sign that Jesus performed when He had come out of Judea into Galilee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4:54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85184"/>
            <a:ext cx="9132438" cy="1786407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wants us to trust Him because of His Word.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13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continue our journey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“After </a:t>
            </a:r>
            <a:r>
              <a:rPr lang="en-US" dirty="0"/>
              <a:t>these things there was a feast of the Jews, and Jesus went up to Jerusalem</a:t>
            </a:r>
            <a:r>
              <a:rPr lang="en-US" dirty="0" smtClean="0"/>
              <a:t>.  </a:t>
            </a:r>
            <a:r>
              <a:rPr lang="en-US" dirty="0"/>
              <a:t>Now there is in Jerusalem by the sheep gate a pool, which is called in Hebrew Bethesda, having five porticoes</a:t>
            </a:r>
            <a:r>
              <a:rPr lang="en-US" dirty="0" smtClean="0"/>
              <a:t>.  </a:t>
            </a:r>
            <a:r>
              <a:rPr lang="en-US" dirty="0"/>
              <a:t>In these lay a </a:t>
            </a:r>
            <a:r>
              <a:rPr lang="en-US" b="1" i="1" u="sng" dirty="0"/>
              <a:t>multitude</a:t>
            </a:r>
            <a:r>
              <a:rPr lang="en-US" dirty="0"/>
              <a:t> of those who were sick, blind, lame, and </a:t>
            </a:r>
            <a:r>
              <a:rPr lang="en-US" dirty="0" smtClean="0"/>
              <a:t>withered.”</a:t>
            </a:r>
          </a:p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00FF00"/>
                </a:solidFill>
              </a:rPr>
              <a:t>John </a:t>
            </a:r>
            <a:r>
              <a:rPr lang="en-US" b="1" i="1" dirty="0">
                <a:solidFill>
                  <a:srgbClr val="00FF00"/>
                </a:solidFill>
              </a:rPr>
              <a:t>5:1-3 </a:t>
            </a:r>
            <a:r>
              <a:rPr lang="en-US" sz="2800" b="1" i="1" dirty="0" smtClean="0">
                <a:solidFill>
                  <a:srgbClr val="00FF00"/>
                </a:solidFill>
              </a:rPr>
              <a:t>NASB</a:t>
            </a:r>
            <a:endParaRPr lang="en-US" sz="28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Will Jesus heal everyone ?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8639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word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heal anyone.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“A </a:t>
            </a:r>
            <a:r>
              <a:rPr lang="en-US" dirty="0"/>
              <a:t>man was there who had been ill for thirty-eight years</a:t>
            </a:r>
            <a:r>
              <a:rPr lang="en-US" dirty="0" smtClean="0"/>
              <a:t>.  </a:t>
            </a:r>
            <a:r>
              <a:rPr lang="en-US" dirty="0"/>
              <a:t>When Jesus saw him lying there, and </a:t>
            </a:r>
            <a:r>
              <a:rPr lang="en-US" b="1" i="1" u="sng" dirty="0"/>
              <a:t>knew</a:t>
            </a:r>
            <a:r>
              <a:rPr lang="en-US" dirty="0"/>
              <a:t> that he had already been a long time in that condition, He </a:t>
            </a:r>
            <a:r>
              <a:rPr lang="en-US" dirty="0" smtClean="0"/>
              <a:t>said </a:t>
            </a:r>
            <a:r>
              <a:rPr lang="en-US" dirty="0"/>
              <a:t>to him, </a:t>
            </a:r>
            <a:r>
              <a:rPr lang="en-US" dirty="0" smtClean="0"/>
              <a:t>‘Do </a:t>
            </a:r>
            <a:r>
              <a:rPr lang="en-US" dirty="0"/>
              <a:t>you wish to get </a:t>
            </a:r>
            <a:r>
              <a:rPr lang="en-US" dirty="0" smtClean="0"/>
              <a:t>well ?’ 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5:5-6 </a:t>
            </a:r>
            <a:r>
              <a:rPr lang="en-US" sz="2600" b="1" i="1" dirty="0" smtClean="0">
                <a:solidFill>
                  <a:srgbClr val="00FF00"/>
                </a:solidFill>
              </a:rPr>
              <a:t>NASB</a:t>
            </a:r>
            <a:endParaRPr lang="en-US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chose just one man.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4820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me. Lord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08" y="908050"/>
            <a:ext cx="7067583" cy="5041900"/>
          </a:xfrm>
        </p:spPr>
      </p:pic>
    </p:spTree>
    <p:extLst>
      <p:ext uri="{BB962C8B-B14F-4D97-AF65-F5344CB8AC3E}">
        <p14:creationId xmlns:p14="http://schemas.microsoft.com/office/powerpoint/2010/main" val="1609173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This man saw no hope of healing.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“The </a:t>
            </a:r>
            <a:r>
              <a:rPr lang="en-US" dirty="0"/>
              <a:t>sick man answered Him, </a:t>
            </a:r>
            <a:r>
              <a:rPr lang="en-US" dirty="0" smtClean="0"/>
              <a:t>‘Sir</a:t>
            </a:r>
            <a:r>
              <a:rPr lang="en-US" dirty="0"/>
              <a:t>, I have no man to put me into the pool when the water is stirred up, but while I am coming, another steps down before me</a:t>
            </a:r>
            <a:r>
              <a:rPr lang="en-US" dirty="0" smtClean="0"/>
              <a:t>.’  </a:t>
            </a:r>
            <a:r>
              <a:rPr lang="en-US" b="1" i="1" u="sng" dirty="0"/>
              <a:t>Jesus </a:t>
            </a:r>
            <a:r>
              <a:rPr lang="en-US" b="1" i="1" u="sng" dirty="0" smtClean="0"/>
              <a:t>said </a:t>
            </a:r>
            <a:r>
              <a:rPr lang="en-US" b="1" i="1" u="sng" dirty="0"/>
              <a:t>to him</a:t>
            </a:r>
            <a:r>
              <a:rPr lang="en-US" dirty="0"/>
              <a:t>, </a:t>
            </a:r>
            <a:r>
              <a:rPr lang="en-US" dirty="0" smtClean="0"/>
              <a:t>‘Get </a:t>
            </a:r>
            <a:r>
              <a:rPr lang="en-US" dirty="0"/>
              <a:t>up, pick up your pallet and walk</a:t>
            </a:r>
            <a:r>
              <a:rPr lang="en-US" dirty="0" smtClean="0"/>
              <a:t>.’  </a:t>
            </a:r>
            <a:r>
              <a:rPr lang="en-US" dirty="0"/>
              <a:t>Immediately the man became well, and picked up his pallet and began to walk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5:7-9 </a:t>
            </a:r>
            <a:r>
              <a:rPr lang="en-US" sz="3100" b="1" i="1" dirty="0" smtClean="0">
                <a:solidFill>
                  <a:srgbClr val="00FF00"/>
                </a:solidFill>
              </a:rPr>
              <a:t>NASB</a:t>
            </a:r>
            <a:endParaRPr lang="en-US" sz="31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900" dirty="0" smtClean="0">
                <a:latin typeface="Arial" pitchFamily="34" charset="0"/>
                <a:cs typeface="Arial" pitchFamily="34" charset="0"/>
              </a:rPr>
              <a:t>Jesus used </a:t>
            </a:r>
            <a:r>
              <a:rPr lang="en-US" sz="4900" u="sng" dirty="0" smtClean="0">
                <a:latin typeface="Arial" pitchFamily="34" charset="0"/>
                <a:cs typeface="Arial" pitchFamily="34" charset="0"/>
              </a:rPr>
              <a:t>only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 His Word.</a:t>
            </a:r>
            <a:endParaRPr lang="en-US" sz="4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must hurry on our journey.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024336"/>
          </a:xfrm>
        </p:spPr>
        <p:txBody>
          <a:bodyPr/>
          <a:lstStyle/>
          <a:p>
            <a:r>
              <a:rPr lang="en-US" dirty="0" smtClean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But, don’t forget to read what reaction came from those who refused to believe !</a:t>
            </a:r>
            <a:endParaRPr lang="en-US" dirty="0">
              <a:solidFill>
                <a:srgbClr val="CCCC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4365104"/>
            <a:ext cx="9132438" cy="2506487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Read all of John 5 in this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context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trusting Jesus because of His word.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994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word healed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many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</a:t>
            </a:r>
            <a:r>
              <a:rPr lang="en-US" dirty="0"/>
              <a:t>For this reason the Jews were persecuting Jesus, because He was doing </a:t>
            </a:r>
            <a:r>
              <a:rPr lang="en-US" b="1" i="1" u="sng" dirty="0"/>
              <a:t>these things</a:t>
            </a:r>
            <a:r>
              <a:rPr lang="en-US" dirty="0"/>
              <a:t> on the Sabbath. </a:t>
            </a:r>
            <a:r>
              <a:rPr lang="en-US" dirty="0" smtClean="0"/>
              <a:t> But, He </a:t>
            </a:r>
            <a:r>
              <a:rPr lang="en-US" dirty="0"/>
              <a:t>answered them, </a:t>
            </a:r>
            <a:r>
              <a:rPr lang="en-US" dirty="0" smtClean="0"/>
              <a:t>‘My </a:t>
            </a:r>
            <a:r>
              <a:rPr lang="en-US" dirty="0"/>
              <a:t>Father is working until now, and I Myself am working</a:t>
            </a:r>
            <a:r>
              <a:rPr lang="en-US" dirty="0" smtClean="0"/>
              <a:t>.’ 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</a:t>
            </a:r>
            <a:r>
              <a:rPr lang="en-US" b="1" i="1" dirty="0" smtClean="0">
                <a:solidFill>
                  <a:srgbClr val="00FF00"/>
                </a:solidFill>
              </a:rPr>
              <a:t>5:16-17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500" b="0" dirty="0" smtClean="0">
                <a:latin typeface="Arial" pitchFamily="34" charset="0"/>
                <a:cs typeface="Arial" pitchFamily="34" charset="0"/>
              </a:rPr>
              <a:t>He healed many by just a word.</a:t>
            </a:r>
            <a:endParaRPr lang="en-US" sz="45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897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words can heal…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“For </a:t>
            </a:r>
            <a:r>
              <a:rPr lang="en-US" dirty="0"/>
              <a:t>just as the Father raises the dead and gives them life, even so the Son also gives life to whom He wishes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 …Truly</a:t>
            </a:r>
            <a:r>
              <a:rPr lang="en-US" dirty="0"/>
              <a:t>, truly, I say to you, an hour is coming and now is, when the dead will </a:t>
            </a:r>
            <a:r>
              <a:rPr lang="en-US" b="1" i="1" u="sng" dirty="0"/>
              <a:t>hear the voice </a:t>
            </a:r>
            <a:r>
              <a:rPr lang="en-US" dirty="0"/>
              <a:t>of the Son of God, and those who hear </a:t>
            </a:r>
            <a:r>
              <a:rPr lang="en-US" b="1" i="1" u="sng" dirty="0"/>
              <a:t>will live</a:t>
            </a:r>
            <a:r>
              <a:rPr lang="en-US" dirty="0" smtClean="0"/>
              <a:t>.”  </a:t>
            </a:r>
            <a:r>
              <a:rPr lang="en-US" b="1" i="1" dirty="0" smtClean="0">
                <a:solidFill>
                  <a:srgbClr val="00FF00"/>
                </a:solidFill>
              </a:rPr>
              <a:t>John 5:21 et 25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300" b="0" dirty="0" smtClean="0">
                <a:latin typeface="Arial" pitchFamily="34" charset="0"/>
                <a:cs typeface="Arial" pitchFamily="34" charset="0"/>
              </a:rPr>
              <a:t>…and one day </a:t>
            </a:r>
            <a:r>
              <a:rPr lang="en-US" sz="4300" u="sng" dirty="0" smtClean="0">
                <a:latin typeface="Arial" pitchFamily="34" charset="0"/>
                <a:cs typeface="Arial" pitchFamily="34" charset="0"/>
              </a:rPr>
              <a:t>all</a:t>
            </a:r>
            <a:r>
              <a:rPr lang="en-US" sz="4300" b="0" dirty="0" smtClean="0">
                <a:latin typeface="Arial" pitchFamily="34" charset="0"/>
                <a:cs typeface="Arial" pitchFamily="34" charset="0"/>
              </a:rPr>
              <a:t> who trust Him.</a:t>
            </a:r>
            <a:endParaRPr lang="en-US" sz="43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759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45030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The key word in the book of John is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(98x) meaning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trust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1764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 can trust</a:t>
            </a:r>
            <a:r>
              <a:rPr lang="en-US" sz="4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Jesus</a:t>
            </a:r>
            <a:r>
              <a:rPr lang="en-US" sz="4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thanks to :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witnesses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ch1-3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words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ch4-11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followers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ch12-17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death &amp; resurrection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ch18-21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key verse is Jn20v31.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759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Christ will raise the dead.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87" y="1200150"/>
            <a:ext cx="5991225" cy="4457700"/>
          </a:xfrm>
        </p:spPr>
      </p:pic>
    </p:spTree>
    <p:extLst>
      <p:ext uri="{BB962C8B-B14F-4D97-AF65-F5344CB8AC3E}">
        <p14:creationId xmlns:p14="http://schemas.microsoft.com/office/powerpoint/2010/main" val="5481516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What’s the secret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032448"/>
          </a:xfrm>
        </p:spPr>
        <p:txBody>
          <a:bodyPr>
            <a:normAutofit/>
          </a:bodyPr>
          <a:lstStyle/>
          <a:p>
            <a:r>
              <a:rPr lang="en-US" dirty="0" smtClean="0"/>
              <a:t>“Truly</a:t>
            </a:r>
            <a:r>
              <a:rPr lang="en-US" dirty="0"/>
              <a:t>, truly, I say to you, he who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hears</a:t>
            </a:r>
            <a:r>
              <a:rPr lang="en-US" dirty="0"/>
              <a:t> </a:t>
            </a:r>
            <a:r>
              <a:rPr lang="en-US" b="1" i="1" u="sng" dirty="0" smtClean="0"/>
              <a:t>my </a:t>
            </a:r>
            <a:r>
              <a:rPr lang="en-US" b="1" i="1" u="sng" dirty="0"/>
              <a:t>word</a:t>
            </a:r>
            <a:r>
              <a:rPr lang="en-US" dirty="0"/>
              <a:t>, and </a:t>
            </a:r>
            <a:r>
              <a:rPr lang="en-US" dirty="0">
                <a:solidFill>
                  <a:srgbClr val="FFC000"/>
                </a:solidFill>
              </a:rPr>
              <a:t>believes</a:t>
            </a:r>
            <a:r>
              <a:rPr lang="en-US" dirty="0"/>
              <a:t> Him who sent </a:t>
            </a:r>
            <a:r>
              <a:rPr lang="en-US" dirty="0" smtClean="0"/>
              <a:t>me</a:t>
            </a:r>
            <a:r>
              <a:rPr lang="en-US" dirty="0"/>
              <a:t>, has eternal life, and does not come into judgment, but has passed out of death into </a:t>
            </a:r>
            <a:r>
              <a:rPr lang="en-US" b="1" i="1" u="sng" dirty="0"/>
              <a:t>life</a:t>
            </a:r>
            <a:r>
              <a:rPr lang="en-US" dirty="0" smtClean="0"/>
              <a:t>.”  </a:t>
            </a:r>
            <a:r>
              <a:rPr lang="en-US" b="1" i="1" dirty="0" smtClean="0">
                <a:solidFill>
                  <a:srgbClr val="00FF00"/>
                </a:solidFill>
              </a:rPr>
              <a:t>John </a:t>
            </a:r>
            <a:r>
              <a:rPr lang="en-US" b="1" i="1" dirty="0">
                <a:solidFill>
                  <a:srgbClr val="00FF00"/>
                </a:solidFill>
              </a:rPr>
              <a:t>5:24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5157193"/>
            <a:ext cx="8232846" cy="1700808"/>
          </a:xfrm>
        </p:spPr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Listen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Jesus words as He heals broken lives.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2688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 can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trust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Jesus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today.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i="1" u="sng" dirty="0" smtClean="0"/>
              <a:t>Jesus’ word can heal </a:t>
            </a:r>
            <a:r>
              <a:rPr lang="en-US" dirty="0" smtClean="0"/>
              <a:t>broken lives.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/>
              <a:t>The Bible is filled with </a:t>
            </a:r>
            <a:r>
              <a:rPr lang="en-US" b="1" i="1" u="sng" dirty="0" smtClean="0"/>
              <a:t>examples</a:t>
            </a:r>
            <a:r>
              <a:rPr lang="en-US" dirty="0" smtClean="0"/>
              <a:t>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/>
              <a:t>History is their to </a:t>
            </a:r>
            <a:r>
              <a:rPr lang="en-US" b="1" i="1" u="sng" dirty="0" smtClean="0"/>
              <a:t>remind</a:t>
            </a:r>
            <a:r>
              <a:rPr lang="en-US" dirty="0" smtClean="0"/>
              <a:t> us.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/>
              <a:t>He will heal one day </a:t>
            </a:r>
            <a:r>
              <a:rPr lang="en-US" b="1" i="1" u="sng" dirty="0" smtClean="0"/>
              <a:t>all</a:t>
            </a:r>
            <a:r>
              <a:rPr lang="en-US" dirty="0" smtClean="0"/>
              <a:t> who put their faith in Him for their salvation.</a:t>
            </a:r>
            <a:endParaRPr lang="en-US" dirty="0"/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context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the whole book of John.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176464"/>
          </a:xfrm>
        </p:spPr>
        <p:txBody>
          <a:bodyPr>
            <a:normAutofit/>
          </a:bodyPr>
          <a:lstStyle/>
          <a:p>
            <a:r>
              <a:rPr lang="en-US" dirty="0" smtClean="0"/>
              <a:t>“ These </a:t>
            </a:r>
            <a:r>
              <a:rPr lang="en-US" dirty="0"/>
              <a:t>have been written so that you may </a:t>
            </a:r>
            <a:r>
              <a:rPr lang="en-US" b="1" i="1" u="sng" dirty="0"/>
              <a:t>believe</a:t>
            </a:r>
            <a:r>
              <a:rPr lang="en-US" dirty="0"/>
              <a:t> that Jesus is the Christ, the Son of </a:t>
            </a:r>
            <a:r>
              <a:rPr lang="en-US" dirty="0" smtClean="0"/>
              <a:t>God ;  </a:t>
            </a:r>
            <a:r>
              <a:rPr lang="en-US" dirty="0"/>
              <a:t>and that </a:t>
            </a:r>
            <a:r>
              <a:rPr lang="en-US" b="1" i="1" u="sng" dirty="0"/>
              <a:t>believing</a:t>
            </a:r>
            <a:r>
              <a:rPr lang="en-US" dirty="0"/>
              <a:t> you may have life in His name. </a:t>
            </a:r>
          </a:p>
          <a:p>
            <a:r>
              <a:rPr lang="en-US" b="1" i="1" dirty="0">
                <a:solidFill>
                  <a:srgbClr val="00FF00"/>
                </a:solidFill>
              </a:rPr>
              <a:t>John 20:31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…the context of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every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part.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577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continue with John 4-11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Trust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Jesus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because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His Word is :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Convincing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Jn4v1-42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Healing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Jn4v43-5v47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Compassionate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Jn6v1-21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Nourishing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Jn6v22-71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Revealing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list continues…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4-11 is rich in reasons.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Trust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Jesus </a:t>
            </a:r>
            <a:r>
              <a:rPr lang="en-US" sz="4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because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His Word is 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600" u="sng" dirty="0" smtClean="0">
                <a:latin typeface="Arial" pitchFamily="34" charset="0"/>
                <a:cs typeface="Arial" pitchFamily="34" charset="0"/>
              </a:rPr>
              <a:t>Liberating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, Jn8</a:t>
            </a:r>
          </a:p>
          <a:p>
            <a:r>
              <a:rPr lang="en-US" sz="4600" u="sng" dirty="0" smtClean="0">
                <a:latin typeface="Arial" pitchFamily="34" charset="0"/>
                <a:cs typeface="Arial" pitchFamily="34" charset="0"/>
              </a:rPr>
              <a:t>Sight giving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, Jn9</a:t>
            </a:r>
          </a:p>
          <a:p>
            <a:r>
              <a:rPr lang="en-US" sz="4600" u="sng" dirty="0" smtClean="0">
                <a:latin typeface="Arial" pitchFamily="34" charset="0"/>
                <a:cs typeface="Arial" pitchFamily="34" charset="0"/>
              </a:rPr>
              <a:t>Leading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, Jn10</a:t>
            </a:r>
          </a:p>
          <a:p>
            <a:r>
              <a:rPr lang="en-US" sz="4600" u="sng" dirty="0" smtClean="0">
                <a:latin typeface="Arial" pitchFamily="34" charset="0"/>
                <a:cs typeface="Arial" pitchFamily="34" charset="0"/>
              </a:rPr>
              <a:t>Life giving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, Jn11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b="0" dirty="0">
                <a:latin typeface="Arial" pitchFamily="34" charset="0"/>
                <a:cs typeface="Arial" pitchFamily="34" charset="0"/>
              </a:rPr>
              <a:t>We have </a:t>
            </a:r>
            <a:r>
              <a:rPr lang="en-US" sz="4000" u="sng" dirty="0">
                <a:latin typeface="Arial" pitchFamily="34" charset="0"/>
                <a:cs typeface="Arial" pitchFamily="34" charset="0"/>
              </a:rPr>
              <a:t>already</a:t>
            </a:r>
            <a:r>
              <a:rPr lang="en-US" sz="4000" b="0" dirty="0">
                <a:latin typeface="Arial" pitchFamily="34" charset="0"/>
                <a:cs typeface="Arial" pitchFamily="34" charset="0"/>
              </a:rPr>
              <a:t> look at Jn4v1-42</a:t>
            </a:r>
            <a:r>
              <a:rPr lang="en-US" sz="4000" b="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9163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sz="4100" b="0" dirty="0" smtClean="0">
                <a:latin typeface="Arial" pitchFamily="34" charset="0"/>
                <a:cs typeface="Arial" pitchFamily="34" charset="0"/>
              </a:rPr>
              <a:t>Let’s take up our journey in John 4v43.</a:t>
            </a:r>
            <a:endParaRPr lang="en-US" sz="41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“After </a:t>
            </a:r>
            <a:r>
              <a:rPr lang="en-US" dirty="0"/>
              <a:t>the two days He went forth from there into Galilee. </a:t>
            </a:r>
            <a:r>
              <a:rPr lang="en-US" dirty="0" smtClean="0"/>
              <a:t> For </a:t>
            </a:r>
            <a:r>
              <a:rPr lang="en-US" dirty="0"/>
              <a:t>Jesus Himself testified that a prophet has no honor in his own country. </a:t>
            </a:r>
            <a:r>
              <a:rPr lang="en-US" dirty="0" smtClean="0"/>
              <a:t> So </a:t>
            </a:r>
            <a:r>
              <a:rPr lang="en-US" dirty="0"/>
              <a:t>when He came to Galilee, the Galileans received Him, </a:t>
            </a:r>
            <a:r>
              <a:rPr lang="en-US" b="1" i="1" u="sng" dirty="0"/>
              <a:t>having seen</a:t>
            </a:r>
            <a:r>
              <a:rPr lang="en-US" b="1" i="1" dirty="0"/>
              <a:t> </a:t>
            </a:r>
            <a:r>
              <a:rPr lang="en-US" dirty="0"/>
              <a:t>all the things that He did in Jerusalem at the </a:t>
            </a:r>
            <a:r>
              <a:rPr lang="en-US" dirty="0" smtClean="0"/>
              <a:t>feast ;  </a:t>
            </a:r>
            <a:r>
              <a:rPr lang="en-US" dirty="0"/>
              <a:t>for they themselves also went to the feast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4:43-45 </a:t>
            </a:r>
            <a:r>
              <a:rPr lang="en-US" sz="2800" b="1" i="1" dirty="0" smtClean="0">
                <a:solidFill>
                  <a:srgbClr val="00FF00"/>
                </a:solidFill>
              </a:rPr>
              <a:t>NASB</a:t>
            </a:r>
            <a:endParaRPr lang="en-US" sz="28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were eye witnesses.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9808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story continues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“Therefore </a:t>
            </a:r>
            <a:r>
              <a:rPr lang="en-US" dirty="0"/>
              <a:t>He came again to Cana of Galilee where </a:t>
            </a:r>
            <a:r>
              <a:rPr lang="en-US" b="1" i="1" u="sng" dirty="0"/>
              <a:t>He had made the water wine</a:t>
            </a:r>
            <a:r>
              <a:rPr lang="en-US" dirty="0" smtClean="0"/>
              <a:t>.  </a:t>
            </a:r>
            <a:r>
              <a:rPr lang="en-US" dirty="0"/>
              <a:t>And there was a royal official whose son was sick at Capernaum</a:t>
            </a:r>
            <a:r>
              <a:rPr lang="en-US" dirty="0" smtClean="0"/>
              <a:t>.  </a:t>
            </a:r>
            <a:r>
              <a:rPr lang="en-US" dirty="0"/>
              <a:t>When </a:t>
            </a:r>
            <a:r>
              <a:rPr lang="en-US" b="1" i="1" u="sng" dirty="0"/>
              <a:t>he heard</a:t>
            </a:r>
            <a:r>
              <a:rPr lang="en-US" dirty="0"/>
              <a:t> that Jesus had come out of Judea into Galilee, he went to Him and was imploring Him to come down and heal his </a:t>
            </a:r>
            <a:r>
              <a:rPr lang="en-US" dirty="0" smtClean="0"/>
              <a:t>son ;  for </a:t>
            </a:r>
            <a:r>
              <a:rPr lang="en-US" dirty="0"/>
              <a:t>he was at the point of death</a:t>
            </a:r>
            <a:r>
              <a:rPr lang="en-US" dirty="0" smtClean="0"/>
              <a:t>.” </a:t>
            </a:r>
            <a:endParaRPr lang="en-US" dirty="0"/>
          </a:p>
          <a:p>
            <a:r>
              <a:rPr lang="en-US" b="1" i="1" dirty="0">
                <a:solidFill>
                  <a:srgbClr val="00FF00"/>
                </a:solidFill>
              </a:rPr>
              <a:t>John 4:46-47 </a:t>
            </a:r>
            <a:r>
              <a:rPr lang="en-US" sz="3100" b="1" i="1" dirty="0" smtClean="0">
                <a:solidFill>
                  <a:srgbClr val="00FF00"/>
                </a:solidFill>
              </a:rPr>
              <a:t>NASB</a:t>
            </a:r>
            <a:endParaRPr lang="en-US" sz="31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witnesses were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heard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262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900" dirty="0" smtClean="0">
                <a:latin typeface="Arial" pitchFamily="34" charset="0"/>
                <a:cs typeface="Arial" pitchFamily="34" charset="0"/>
              </a:rPr>
              <a:t>Jesus </a:t>
            </a:r>
            <a:r>
              <a:rPr lang="en-US" sz="4900" u="sng" dirty="0" smtClean="0">
                <a:latin typeface="Arial" pitchFamily="34" charset="0"/>
                <a:cs typeface="Arial" pitchFamily="34" charset="0"/>
              </a:rPr>
              <a:t>challenged</a:t>
            </a:r>
            <a:r>
              <a:rPr lang="en-US" sz="4900" dirty="0" smtClean="0">
                <a:latin typeface="Arial" pitchFamily="34" charset="0"/>
                <a:cs typeface="Arial" pitchFamily="34" charset="0"/>
              </a:rPr>
              <a:t> his faith.</a:t>
            </a:r>
            <a:endParaRPr lang="en-US" sz="4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837" y="908050"/>
            <a:ext cx="3932326" cy="5041900"/>
          </a:xfrm>
        </p:spPr>
      </p:pic>
    </p:spTree>
    <p:extLst>
      <p:ext uri="{BB962C8B-B14F-4D97-AF65-F5344CB8AC3E}">
        <p14:creationId xmlns:p14="http://schemas.microsoft.com/office/powerpoint/2010/main" val="2665442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94318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Believing because of signs is just a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first step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to believing Jesus.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176464"/>
          </a:xfrm>
        </p:spPr>
        <p:txBody>
          <a:bodyPr>
            <a:normAutofit/>
          </a:bodyPr>
          <a:lstStyle/>
          <a:p>
            <a:r>
              <a:rPr lang="en-US" sz="4600" dirty="0" smtClean="0"/>
              <a:t>“So </a:t>
            </a:r>
            <a:r>
              <a:rPr lang="en-US" sz="4600" dirty="0"/>
              <a:t>Jesus said to him</a:t>
            </a:r>
            <a:r>
              <a:rPr lang="en-US" sz="4600" dirty="0" smtClean="0"/>
              <a:t>, ‘Unless </a:t>
            </a:r>
            <a:r>
              <a:rPr lang="en-US" sz="4600" dirty="0"/>
              <a:t>you people see </a:t>
            </a:r>
            <a:r>
              <a:rPr lang="en-US" sz="4600" b="1" i="1" u="sng" dirty="0"/>
              <a:t>signs and wonders</a:t>
            </a:r>
            <a:r>
              <a:rPr lang="en-US" sz="4600" dirty="0"/>
              <a:t>, you simply will not believe</a:t>
            </a:r>
            <a:r>
              <a:rPr lang="en-US" sz="4600" dirty="0" smtClean="0"/>
              <a:t>.’  </a:t>
            </a:r>
            <a:r>
              <a:rPr lang="en-US" sz="4600" dirty="0"/>
              <a:t>The royal official </a:t>
            </a:r>
            <a:r>
              <a:rPr lang="en-US" sz="4600" dirty="0" smtClean="0"/>
              <a:t>said </a:t>
            </a:r>
            <a:r>
              <a:rPr lang="en-US" sz="4600" dirty="0"/>
              <a:t>to Him, </a:t>
            </a:r>
            <a:r>
              <a:rPr lang="en-US" sz="4600" dirty="0" smtClean="0"/>
              <a:t>‘Sir</a:t>
            </a:r>
            <a:r>
              <a:rPr lang="en-US" sz="4600" dirty="0"/>
              <a:t>, come down before my child dies</a:t>
            </a:r>
            <a:r>
              <a:rPr lang="en-US" sz="4600" dirty="0" smtClean="0"/>
              <a:t>.’ ”</a:t>
            </a:r>
            <a:endParaRPr lang="en-US" sz="4600" dirty="0"/>
          </a:p>
          <a:p>
            <a:r>
              <a:rPr lang="en-US" sz="4600" b="1" i="1" dirty="0">
                <a:solidFill>
                  <a:srgbClr val="00FF00"/>
                </a:solidFill>
              </a:rPr>
              <a:t>John 4:48-49 </a:t>
            </a:r>
            <a:r>
              <a:rPr lang="en-US" sz="2400" b="1" i="1" dirty="0" smtClean="0">
                <a:solidFill>
                  <a:srgbClr val="00FF00"/>
                </a:solidFill>
              </a:rPr>
              <a:t>NASB</a:t>
            </a:r>
            <a:endParaRPr lang="en-US" sz="24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b="0" dirty="0" smtClean="0">
                <a:latin typeface="Arial" pitchFamily="34" charset="0"/>
                <a:cs typeface="Arial" pitchFamily="34" charset="0"/>
              </a:rPr>
              <a:t>Jesus teaches us about trusting.</a:t>
            </a:r>
            <a:endParaRPr lang="en-US" sz="4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68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1432</Words>
  <Application>Microsoft Office PowerPoint</Application>
  <PresentationFormat>On-screen Show (4:3)</PresentationFormat>
  <Paragraphs>133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Narrow</vt:lpstr>
      <vt:lpstr>Calibri</vt:lpstr>
      <vt:lpstr>Wingdings</vt:lpstr>
      <vt:lpstr>Office Theme</vt:lpstr>
      <vt:lpstr>The Gospel according to John</vt:lpstr>
      <vt:lpstr>The key word in the book of John is believe (98x) meaning trust.</vt:lpstr>
      <vt:lpstr>This is the context of the whole book of John.</vt:lpstr>
      <vt:lpstr>Let’s continue with John 4-11</vt:lpstr>
      <vt:lpstr>John 4-11 is rich in reasons.</vt:lpstr>
      <vt:lpstr>Let’s take up our journey in John 4v43.</vt:lpstr>
      <vt:lpstr>The story continues !</vt:lpstr>
      <vt:lpstr>PowerPoint Presentation</vt:lpstr>
      <vt:lpstr>Believing because of signs is just a first step to believing Jesus.</vt:lpstr>
      <vt:lpstr>Jesus wants our confidence. </vt:lpstr>
      <vt:lpstr>Jesus’ word can heal.</vt:lpstr>
      <vt:lpstr>This is the 2nd step of faith.</vt:lpstr>
      <vt:lpstr>Let’s continue our journey !</vt:lpstr>
      <vt:lpstr>Jesus word can heal anyone.</vt:lpstr>
      <vt:lpstr>PowerPoint Presentation</vt:lpstr>
      <vt:lpstr>This man saw no hope of healing.</vt:lpstr>
      <vt:lpstr>We must hurry on our journey.</vt:lpstr>
      <vt:lpstr>Jesus word healed many.</vt:lpstr>
      <vt:lpstr>Jesus words can heal…</vt:lpstr>
      <vt:lpstr>PowerPoint Presentation</vt:lpstr>
      <vt:lpstr>What’s the secret ?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105</cp:revision>
  <dcterms:created xsi:type="dcterms:W3CDTF">2010-11-10T08:57:02Z</dcterms:created>
  <dcterms:modified xsi:type="dcterms:W3CDTF">2015-02-09T15:33:26Z</dcterms:modified>
</cp:coreProperties>
</file>