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7" r:id="rId3"/>
    <p:sldId id="263" r:id="rId4"/>
    <p:sldId id="262" r:id="rId5"/>
    <p:sldId id="264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2" r:id="rId17"/>
    <p:sldId id="275" r:id="rId18"/>
    <p:sldId id="276" r:id="rId19"/>
    <p:sldId id="277" r:id="rId20"/>
    <p:sldId id="260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35" autoAdjust="0"/>
  </p:normalViewPr>
  <p:slideViewPr>
    <p:cSldViewPr>
      <p:cViewPr varScale="1">
        <p:scale>
          <a:sx n="34" d="100"/>
          <a:sy n="34" d="100"/>
        </p:scale>
        <p:origin x="1747" y="3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09/02/2015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open our Bibles</a:t>
            </a:r>
            <a:r>
              <a:rPr lang="en-US" baseline="0" noProof="0" dirty="0" smtClean="0"/>
              <a:t> to John chapter 1.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If you do not have the summary of this book, please help yourself to a copy and use the back for your personal notes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Today we will be looking at the first three chapters.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 like to ask questions of the Bible and this is the one I would ask of this </a:t>
            </a:r>
            <a:r>
              <a:rPr lang="en-US" u="sng" baseline="0" noProof="0" dirty="0" smtClean="0"/>
              <a:t>whole</a:t>
            </a:r>
            <a:r>
              <a:rPr lang="en-US" baseline="0" noProof="0" dirty="0" smtClean="0"/>
              <a:t> book.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BOOK GIVES THE ANSWER TO THIS MOST IMPORTANT QUESTION IN LIFE.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Unbelievers are asking this question even if they don’t say it to you.  “Why should I trust Christ ?”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Believers in other religions challenge us with this question.  “Why believe in Jesus Christ rather than what I have been taught all my life ?”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Believers </a:t>
            </a:r>
            <a:r>
              <a:rPr lang="en-US" u="sng" baseline="0" noProof="0" dirty="0" smtClean="0"/>
              <a:t>should</a:t>
            </a:r>
            <a:r>
              <a:rPr lang="en-US" baseline="0" noProof="0" dirty="0" smtClean="0"/>
              <a:t> be asking this question !</a:t>
            </a:r>
            <a:r>
              <a:rPr lang="en-US" baseline="0" noProof="0" dirty="0"/>
              <a:t> </a:t>
            </a:r>
            <a:r>
              <a:rPr lang="en-US" baseline="0" noProof="0" dirty="0" smtClean="0"/>
              <a:t> “</a:t>
            </a:r>
            <a:r>
              <a:rPr lang="en-US" b="1" u="sng" baseline="0" noProof="0" dirty="0" smtClean="0"/>
              <a:t>Why</a:t>
            </a:r>
            <a:r>
              <a:rPr lang="en-US" baseline="0" noProof="0" dirty="0" smtClean="0"/>
              <a:t> do I say I believe in Jesus ?”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answer is in the book of John.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When we read each verse in this book in the context of this question, we discover a whole new reason why each verse is written.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Let’s look at this book as a </a:t>
            </a:r>
            <a:r>
              <a:rPr lang="en-US" b="1" u="sng" baseline="0" noProof="0" dirty="0" smtClean="0"/>
              <a:t>whole</a:t>
            </a:r>
            <a:r>
              <a:rPr lang="en-US" baseline="0" noProof="0" dirty="0" smtClean="0"/>
              <a:t> before concentrating on the first three chapters this morning.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Gospel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according to John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ABC… All the Bible in its </a:t>
            </a:r>
            <a:r>
              <a:rPr lang="en-US" sz="3800" u="sng" dirty="0" smtClean="0">
                <a:latin typeface="Arial" pitchFamily="34" charset="0"/>
                <a:cs typeface="Arial" pitchFamily="34" charset="0"/>
              </a:rPr>
              <a:t>Context</a:t>
            </a:r>
            <a:endParaRPr lang="en-US" sz="3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latin typeface="Arial" pitchFamily="34" charset="0"/>
                <a:cs typeface="Arial" pitchFamily="34" charset="0"/>
              </a:rPr>
              <a:t>Why have faith in Jesus ?</a:t>
            </a:r>
            <a:endParaRPr lang="en-US" sz="6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Just a gentle reminder…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032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“You </a:t>
            </a:r>
            <a:r>
              <a:rPr lang="en-US" b="1" i="1" u="sng" dirty="0"/>
              <a:t>shall</a:t>
            </a:r>
            <a:r>
              <a:rPr lang="en-US" dirty="0"/>
              <a:t> </a:t>
            </a:r>
            <a:r>
              <a:rPr lang="en-US" b="1" i="1" u="sng" dirty="0"/>
              <a:t>be</a:t>
            </a:r>
            <a:r>
              <a:rPr lang="en-US" dirty="0"/>
              <a:t> My witnesses both in Jerusalem, and in all Judea and Samaria, and even to the remotest part of the earth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Acts 1:8 </a:t>
            </a:r>
            <a:r>
              <a:rPr lang="en-US" sz="2600" b="1" i="1" dirty="0" err="1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85184"/>
            <a:ext cx="8952926" cy="1786407"/>
          </a:xfrm>
        </p:spPr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Good or bad, you </a:t>
            </a:r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a witness to what Christ can do.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813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chapter 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824536"/>
          </a:xfrm>
        </p:spPr>
        <p:txBody>
          <a:bodyPr>
            <a:normAutofit/>
          </a:bodyPr>
          <a:lstStyle/>
          <a:p>
            <a:r>
              <a:rPr lang="en-US" dirty="0" smtClean="0"/>
              <a:t>“There </a:t>
            </a:r>
            <a:r>
              <a:rPr lang="en-US" dirty="0"/>
              <a:t>came a man sent from God, whose name was John. He came as a </a:t>
            </a:r>
            <a:r>
              <a:rPr lang="en-US" b="1" i="1" u="sng" dirty="0"/>
              <a:t>witness</a:t>
            </a:r>
            <a:r>
              <a:rPr lang="en-US" dirty="0"/>
              <a:t>, to </a:t>
            </a:r>
            <a:r>
              <a:rPr lang="en-US" b="1" i="1" u="sng" dirty="0"/>
              <a:t>testify</a:t>
            </a:r>
            <a:r>
              <a:rPr lang="en-US" dirty="0"/>
              <a:t> about the Light, so that all might believe through him. He was not the Light, but he came to </a:t>
            </a:r>
            <a:r>
              <a:rPr lang="en-US" b="1" i="1" u="sng" dirty="0"/>
              <a:t>testify</a:t>
            </a:r>
            <a:r>
              <a:rPr lang="en-US" dirty="0"/>
              <a:t> about the Light</a:t>
            </a:r>
            <a:r>
              <a:rPr lang="en-US" dirty="0" smtClean="0"/>
              <a:t>.” </a:t>
            </a:r>
            <a:r>
              <a:rPr lang="en-US" sz="4600" b="1" i="1" dirty="0" smtClean="0">
                <a:solidFill>
                  <a:srgbClr val="00FF00"/>
                </a:solidFill>
              </a:rPr>
              <a:t>John </a:t>
            </a:r>
            <a:r>
              <a:rPr lang="en-US" sz="4600" b="1" i="1" dirty="0">
                <a:solidFill>
                  <a:srgbClr val="00FF00"/>
                </a:solidFill>
              </a:rPr>
              <a:t>1:6-8 </a:t>
            </a:r>
            <a:r>
              <a:rPr lang="en-US" sz="2600" b="1" i="1" dirty="0" err="1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was John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baptist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0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Baptism is a testimony.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8245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"I did not recognize </a:t>
            </a:r>
            <a:r>
              <a:rPr lang="en-US" dirty="0" smtClean="0"/>
              <a:t>Him (Jesus), </a:t>
            </a:r>
            <a:r>
              <a:rPr lang="en-US" dirty="0"/>
              <a:t>but so that He might be manifested to Israel, I came </a:t>
            </a:r>
            <a:r>
              <a:rPr lang="en-US" b="1" i="1" u="sng" dirty="0"/>
              <a:t>baptizing</a:t>
            </a:r>
            <a:r>
              <a:rPr lang="en-US" dirty="0"/>
              <a:t> in </a:t>
            </a:r>
            <a:r>
              <a:rPr lang="en-US" dirty="0" smtClean="0"/>
              <a:t>water…</a:t>
            </a:r>
          </a:p>
          <a:p>
            <a:r>
              <a:rPr lang="en-US" dirty="0" smtClean="0"/>
              <a:t>I myself </a:t>
            </a:r>
            <a:r>
              <a:rPr lang="en-US" dirty="0"/>
              <a:t>have seen, and have </a:t>
            </a:r>
            <a:r>
              <a:rPr lang="en-US" b="1" i="1" u="sng" dirty="0"/>
              <a:t>testified</a:t>
            </a:r>
            <a:r>
              <a:rPr lang="en-US" dirty="0"/>
              <a:t> that this is the Son of God</a:t>
            </a:r>
            <a:r>
              <a:rPr lang="en-US" dirty="0" smtClean="0"/>
              <a:t>."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</a:rPr>
              <a:t>1:31 &amp; 34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is for others to see.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09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51216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Baptism is a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confession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a life in order with God.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9144000" cy="4032448"/>
          </a:xfrm>
        </p:spPr>
        <p:txBody>
          <a:bodyPr>
            <a:noAutofit/>
          </a:bodyPr>
          <a:lstStyle/>
          <a:p>
            <a:r>
              <a:rPr lang="en-US" sz="4400" dirty="0" smtClean="0"/>
              <a:t>“They </a:t>
            </a:r>
            <a:r>
              <a:rPr lang="en-US" sz="4400" dirty="0"/>
              <a:t>asked him, and said to him, "</a:t>
            </a:r>
            <a:r>
              <a:rPr lang="en-US" sz="4400" b="1" i="1" u="sng" dirty="0"/>
              <a:t>Why</a:t>
            </a:r>
            <a:r>
              <a:rPr lang="en-US" sz="4400" dirty="0"/>
              <a:t> then are you baptizing</a:t>
            </a:r>
            <a:r>
              <a:rPr lang="en-US" sz="4400" dirty="0" smtClean="0"/>
              <a:t>,…?”</a:t>
            </a:r>
            <a:endParaRPr lang="en-US" sz="4400" dirty="0"/>
          </a:p>
          <a:p>
            <a:r>
              <a:rPr lang="en-US" sz="4400" b="1" i="1" dirty="0">
                <a:solidFill>
                  <a:srgbClr val="00FF00"/>
                </a:solidFill>
              </a:rPr>
              <a:t>John 1:25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 smtClean="0">
              <a:solidFill>
                <a:srgbClr val="00FF00"/>
              </a:solidFill>
            </a:endParaRPr>
          </a:p>
          <a:p>
            <a:r>
              <a:rPr lang="en-US" sz="4400" dirty="0" smtClean="0"/>
              <a:t>“…they </a:t>
            </a:r>
            <a:r>
              <a:rPr lang="en-US" sz="4400" dirty="0"/>
              <a:t>were being baptized by him in the Jordan River, as they </a:t>
            </a:r>
            <a:r>
              <a:rPr lang="en-US" sz="4400" i="1" u="sng" dirty="0"/>
              <a:t>confessed their sins</a:t>
            </a:r>
            <a:r>
              <a:rPr lang="en-US" sz="4400" dirty="0" smtClean="0"/>
              <a:t>.”  </a:t>
            </a:r>
            <a:r>
              <a:rPr lang="en-US" sz="4400" b="1" i="1" dirty="0" smtClean="0">
                <a:solidFill>
                  <a:srgbClr val="00FF00"/>
                </a:solidFill>
              </a:rPr>
              <a:t>Matthew </a:t>
            </a:r>
            <a:r>
              <a:rPr lang="en-US" sz="4400" b="1" i="1" dirty="0">
                <a:solidFill>
                  <a:srgbClr val="00FF00"/>
                </a:solidFill>
              </a:rPr>
              <a:t>3:6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says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lot to the world.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980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Your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baptism is important.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824536"/>
          </a:xfrm>
        </p:spPr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It may be the first step to faith that those who watch you will take, seeing your obedience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to fulfill all righteousness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just as Jesus did.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cf.Mt3v15)</a:t>
            </a:r>
            <a:endParaRPr lang="en-US" b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is your testimony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38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chapter 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8245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“When </a:t>
            </a:r>
            <a:r>
              <a:rPr lang="en-US" dirty="0"/>
              <a:t>the headwaiter tasted </a:t>
            </a:r>
            <a:r>
              <a:rPr lang="en-US" b="1" i="1" u="sng" dirty="0"/>
              <a:t>the water which had become wine</a:t>
            </a:r>
            <a:r>
              <a:rPr lang="en-US" dirty="0"/>
              <a:t>, and did not know where it came from (but the servants who had drawn the water knew), the headwaiter *called the </a:t>
            </a:r>
            <a:r>
              <a:rPr lang="en-US" dirty="0" smtClean="0"/>
              <a:t>bridegroom,…”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2:9 </a:t>
            </a:r>
            <a:r>
              <a:rPr lang="en-US" sz="2600" b="1" i="1" dirty="0" err="1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testimony of a miracle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014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They witnessed a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transformation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824536"/>
          </a:xfrm>
        </p:spPr>
        <p:txBody>
          <a:bodyPr/>
          <a:lstStyle/>
          <a:p>
            <a:r>
              <a:rPr lang="en-US" dirty="0" smtClean="0"/>
              <a:t>“This </a:t>
            </a:r>
            <a:r>
              <a:rPr lang="en-US" dirty="0"/>
              <a:t>beginning of His signs Jesus did in Cana of Galilee, and </a:t>
            </a:r>
            <a:r>
              <a:rPr lang="en-US" i="1" dirty="0">
                <a:solidFill>
                  <a:srgbClr val="FFC000"/>
                </a:solidFill>
              </a:rPr>
              <a:t>manifested</a:t>
            </a:r>
            <a:r>
              <a:rPr lang="en-US" dirty="0"/>
              <a:t> His glory, and His disciples </a:t>
            </a:r>
            <a:r>
              <a:rPr lang="en-US" b="1" i="1" u="sng" dirty="0"/>
              <a:t>believed</a:t>
            </a:r>
            <a:r>
              <a:rPr lang="en-US" dirty="0"/>
              <a:t> </a:t>
            </a:r>
            <a:r>
              <a:rPr lang="en-US" b="1" i="1" u="sng" dirty="0"/>
              <a:t>in</a:t>
            </a:r>
            <a:r>
              <a:rPr lang="en-US" dirty="0"/>
              <a:t> Him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2:11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This was Jesus’ 1</a:t>
            </a:r>
            <a:r>
              <a:rPr lang="en-US" sz="48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miracle.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167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9431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Have you really been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converted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 Jesus Christ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9144000" cy="4032448"/>
          </a:xfrm>
        </p:spPr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Seeing your conversion will be the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second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step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those who watch will take towards faith in Christ.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“and they believed in Him.”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487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chapter 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824536"/>
          </a:xfrm>
        </p:spPr>
        <p:txBody>
          <a:bodyPr/>
          <a:lstStyle/>
          <a:p>
            <a:r>
              <a:rPr lang="en-US" dirty="0" smtClean="0"/>
              <a:t>“Truly</a:t>
            </a:r>
            <a:r>
              <a:rPr lang="en-US" dirty="0"/>
              <a:t>, truly, I say to you, we speak of what we know and </a:t>
            </a:r>
            <a:r>
              <a:rPr lang="en-US" b="1" i="1" u="sng" dirty="0"/>
              <a:t>testify</a:t>
            </a:r>
            <a:r>
              <a:rPr lang="en-US" dirty="0"/>
              <a:t> of what we have </a:t>
            </a:r>
            <a:r>
              <a:rPr lang="en-US" i="1" u="sng" dirty="0">
                <a:solidFill>
                  <a:srgbClr val="FFC000"/>
                </a:solidFill>
              </a:rPr>
              <a:t>seen</a:t>
            </a:r>
            <a:r>
              <a:rPr lang="en-US" dirty="0"/>
              <a:t>, and you do not accept our </a:t>
            </a:r>
            <a:r>
              <a:rPr lang="en-US" b="1" i="1" u="sng" dirty="0"/>
              <a:t>testimony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3:11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900" dirty="0" smtClean="0">
                <a:latin typeface="Arial" pitchFamily="34" charset="0"/>
                <a:cs typeface="Arial" pitchFamily="34" charset="0"/>
              </a:rPr>
              <a:t>The testimony of new birth</a:t>
            </a:r>
            <a:endParaRPr lang="en-US" sz="4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40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9431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Being born again should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change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your life.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9144000" cy="4104456"/>
          </a:xfrm>
        </p:spPr>
        <p:txBody>
          <a:bodyPr/>
          <a:lstStyle/>
          <a:p>
            <a:r>
              <a:rPr lang="en-US" dirty="0" smtClean="0"/>
              <a:t>“That </a:t>
            </a:r>
            <a:r>
              <a:rPr lang="en-US" dirty="0"/>
              <a:t>which is </a:t>
            </a:r>
            <a:r>
              <a:rPr lang="en-US" b="1" i="1" u="sng" dirty="0"/>
              <a:t>born</a:t>
            </a:r>
            <a:r>
              <a:rPr lang="en-US" dirty="0"/>
              <a:t> of the flesh is flesh, and that which is </a:t>
            </a:r>
            <a:r>
              <a:rPr lang="en-US" b="1" i="1" u="sng" dirty="0"/>
              <a:t>born</a:t>
            </a:r>
            <a:r>
              <a:rPr lang="en-US" dirty="0"/>
              <a:t> of the Spirit is spirit. </a:t>
            </a:r>
            <a:r>
              <a:rPr lang="en-US" dirty="0" smtClean="0"/>
              <a:t> Do </a:t>
            </a:r>
            <a:r>
              <a:rPr lang="en-US" dirty="0"/>
              <a:t>not be amazed that I said to you, 'You must be </a:t>
            </a:r>
            <a:r>
              <a:rPr lang="en-US" b="1" i="1" u="sng" dirty="0"/>
              <a:t>born</a:t>
            </a:r>
            <a:r>
              <a:rPr lang="en-US" dirty="0"/>
              <a:t> again</a:t>
            </a:r>
            <a:r>
              <a:rPr lang="en-US" dirty="0" smtClean="0"/>
              <a:t>.‘”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3:6-7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Do others see the change ?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940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writer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was a eyewitness.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9144000" cy="5040560"/>
          </a:xfrm>
        </p:spPr>
        <p:txBody>
          <a:bodyPr/>
          <a:lstStyle/>
          <a:p>
            <a:r>
              <a:rPr lang="en-US" dirty="0" smtClean="0"/>
              <a:t>“And </a:t>
            </a:r>
            <a:r>
              <a:rPr lang="en-US" dirty="0"/>
              <a:t>the Word became flesh, and </a:t>
            </a:r>
            <a:r>
              <a:rPr lang="en-US" b="1" i="1" u="sng" dirty="0"/>
              <a:t>dwelt among us</a:t>
            </a:r>
            <a:r>
              <a:rPr lang="en-US" dirty="0"/>
              <a:t>, and </a:t>
            </a:r>
            <a:r>
              <a:rPr lang="en-US" b="1" i="1" u="sng" dirty="0">
                <a:solidFill>
                  <a:srgbClr val="FFC000"/>
                </a:solidFill>
              </a:rPr>
              <a:t>we saw</a:t>
            </a:r>
            <a:r>
              <a:rPr lang="en-US" dirty="0"/>
              <a:t> His glory, glory as of the only begotten from the Father, full of grace and truth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1:14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spent time with Jesus.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Arizona Bible Courses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824536"/>
          </a:xfrm>
        </p:spPr>
        <p:txBody>
          <a:bodyPr>
            <a:normAutofit fontScale="92500"/>
          </a:bodyPr>
          <a:lstStyle/>
          <a:p>
            <a:pPr marL="685800" indent="-685800" algn="l">
              <a:lnSpc>
                <a:spcPct val="11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i="1" u="sng" dirty="0" smtClean="0"/>
              <a:t>whole</a:t>
            </a:r>
            <a:r>
              <a:rPr lang="en-US" dirty="0" smtClean="0"/>
              <a:t> Gospel of John has </a:t>
            </a:r>
            <a:r>
              <a:rPr lang="en-US" b="1" i="1" u="sng" dirty="0" smtClean="0"/>
              <a:t>a goal</a:t>
            </a:r>
            <a:r>
              <a:rPr lang="en-US" dirty="0" smtClean="0"/>
              <a:t>.</a:t>
            </a:r>
          </a:p>
          <a:p>
            <a:pPr marL="685800" indent="-685800" algn="l">
              <a:lnSpc>
                <a:spcPct val="11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/>
              <a:t>It was written </a:t>
            </a:r>
            <a:r>
              <a:rPr lang="en-US" b="1" i="1" u="sng" dirty="0" smtClean="0">
                <a:solidFill>
                  <a:srgbClr val="FFC000"/>
                </a:solidFill>
              </a:rPr>
              <a:t>to help us trust</a:t>
            </a:r>
            <a:r>
              <a:rPr lang="en-US" b="1" i="1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Christ.</a:t>
            </a:r>
            <a:endParaRPr lang="en-US" dirty="0"/>
          </a:p>
          <a:p>
            <a:pPr marL="685800" indent="-685800" algn="l">
              <a:lnSpc>
                <a:spcPct val="11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/>
              <a:t>According to </a:t>
            </a:r>
            <a:r>
              <a:rPr lang="en-US" dirty="0" err="1" smtClean="0"/>
              <a:t>ch</a:t>
            </a:r>
            <a:r>
              <a:rPr lang="en-US" dirty="0" smtClean="0"/>
              <a:t> 1-3 the </a:t>
            </a:r>
            <a:r>
              <a:rPr lang="en-US" b="1" i="1" u="sng" dirty="0" smtClean="0"/>
              <a:t>testimony</a:t>
            </a:r>
            <a:r>
              <a:rPr lang="en-US" dirty="0" smtClean="0"/>
              <a:t> of baptism, conversion and new birth can help others take the first steps of faith.</a:t>
            </a: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Autofit/>
          </a:bodyPr>
          <a:lstStyle/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This was written </a:t>
            </a:r>
            <a:r>
              <a:rPr lang="en-US" sz="4500" u="sng" dirty="0" smtClean="0">
                <a:latin typeface="Arial" pitchFamily="34" charset="0"/>
                <a:cs typeface="Arial" pitchFamily="34" charset="0"/>
              </a:rPr>
              <a:t>right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u="sng" dirty="0" smtClean="0">
                <a:latin typeface="Arial" pitchFamily="34" charset="0"/>
                <a:cs typeface="Arial" pitchFamily="34" charset="0"/>
              </a:rPr>
              <a:t>after</a:t>
            </a:r>
            <a:r>
              <a:rPr lang="en-US" sz="4500" dirty="0" smtClean="0">
                <a:latin typeface="Arial" pitchFamily="34" charset="0"/>
                <a:cs typeface="Arial" pitchFamily="34" charset="0"/>
              </a:rPr>
              <a:t> the death and resurrection of Jesus.</a:t>
            </a:r>
            <a:endParaRPr lang="en-US" sz="4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9144000" cy="3528392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b="1" i="1" u="sng" dirty="0" smtClean="0"/>
              <a:t>This </a:t>
            </a:r>
            <a:r>
              <a:rPr lang="en-US" b="1" i="1" u="sng" dirty="0"/>
              <a:t>is the disciple </a:t>
            </a:r>
            <a:r>
              <a:rPr lang="en-US" dirty="0"/>
              <a:t>who is testifying to these things and wrote these things, and we know that his testimony is true</a:t>
            </a:r>
            <a:r>
              <a:rPr lang="en-US" dirty="0" smtClean="0"/>
              <a:t>.”  </a:t>
            </a:r>
            <a:r>
              <a:rPr lang="en-US" b="1" i="1" dirty="0" smtClean="0">
                <a:solidFill>
                  <a:srgbClr val="00FF00"/>
                </a:solidFill>
              </a:rPr>
              <a:t>John </a:t>
            </a:r>
            <a:r>
              <a:rPr lang="en-US" b="1" i="1" dirty="0">
                <a:solidFill>
                  <a:srgbClr val="00FF00"/>
                </a:solidFill>
              </a:rPr>
              <a:t>21:24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Before the death of this early disciples.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2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book was written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for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104456"/>
          </a:xfrm>
        </p:spPr>
        <p:txBody>
          <a:bodyPr/>
          <a:lstStyle/>
          <a:p>
            <a:r>
              <a:rPr lang="en-US" dirty="0" smtClean="0"/>
              <a:t>“These </a:t>
            </a:r>
            <a:r>
              <a:rPr lang="en-US" dirty="0"/>
              <a:t>have been written so that </a:t>
            </a:r>
            <a:r>
              <a:rPr lang="en-US" b="1" i="1" u="sng" dirty="0"/>
              <a:t>you</a:t>
            </a:r>
            <a:r>
              <a:rPr lang="en-US" dirty="0"/>
              <a:t> may believe that Jesus is the Christ, the Son of God; and that believing </a:t>
            </a:r>
            <a:r>
              <a:rPr lang="en-US" b="1" i="1" u="sng" dirty="0"/>
              <a:t>you</a:t>
            </a:r>
            <a:r>
              <a:rPr lang="en-US" dirty="0"/>
              <a:t> may have life in His name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20:31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9132438" cy="171439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 all the Bible is addressed directly to you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307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are 4 sections to this book…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4 reasons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believe.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9144000" cy="396044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Jn1-3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witnesses.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Jn4-11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His Word.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Jn12-17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His followers.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Jn18-21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Gospel.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These are 4 steps to faith.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2252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key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used 98 times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9144000" cy="4104456"/>
          </a:xfrm>
        </p:spPr>
        <p:txBody>
          <a:bodyPr/>
          <a:lstStyle/>
          <a:p>
            <a:r>
              <a:rPr lang="en-US" dirty="0" smtClean="0"/>
              <a:t>“As </a:t>
            </a:r>
            <a:r>
              <a:rPr lang="en-US" dirty="0"/>
              <a:t>many as received Him, to them He gave the right to become children of God, even to those who </a:t>
            </a:r>
            <a:r>
              <a:rPr lang="en-US" b="1" i="1" u="sng" dirty="0"/>
              <a:t>believe</a:t>
            </a:r>
            <a:r>
              <a:rPr lang="en-US" u="sng" dirty="0"/>
              <a:t> </a:t>
            </a:r>
            <a:r>
              <a:rPr lang="en-US" b="1" i="1" u="sng" dirty="0"/>
              <a:t>in</a:t>
            </a:r>
            <a:r>
              <a:rPr lang="en-US" dirty="0"/>
              <a:t> His </a:t>
            </a:r>
            <a:r>
              <a:rPr lang="en-US" dirty="0" smtClean="0"/>
              <a:t>name,…”  </a:t>
            </a:r>
            <a:r>
              <a:rPr lang="en-US" b="1" i="1" dirty="0" smtClean="0">
                <a:solidFill>
                  <a:srgbClr val="00FF00"/>
                </a:solidFill>
              </a:rPr>
              <a:t>John </a:t>
            </a:r>
            <a:r>
              <a:rPr lang="en-US" b="1" i="1" dirty="0">
                <a:solidFill>
                  <a:srgbClr val="00FF00"/>
                </a:solidFill>
              </a:rPr>
              <a:t>1:12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301208"/>
            <a:ext cx="9132438" cy="1570383"/>
          </a:xfrm>
        </p:spPr>
        <p:txBody>
          <a:bodyPr/>
          <a:lstStyle/>
          <a:p>
            <a:r>
              <a:rPr lang="el-GR" sz="4000" dirty="0" smtClean="0">
                <a:solidFill>
                  <a:srgbClr val="00FF00"/>
                </a:solidFill>
              </a:rPr>
              <a:t>Π</a:t>
            </a:r>
            <a:r>
              <a:rPr lang="vi-VN" sz="4000" dirty="0" smtClean="0">
                <a:solidFill>
                  <a:srgbClr val="00FF00"/>
                </a:solidFill>
              </a:rPr>
              <a:t>ιστεύω</a:t>
            </a:r>
            <a:r>
              <a:rPr lang="en-US" sz="4000" dirty="0" smtClean="0">
                <a:solidFill>
                  <a:srgbClr val="00FF00"/>
                </a:solidFill>
              </a:rPr>
              <a:t> </a:t>
            </a: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in Greek means to believe, to </a:t>
            </a: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trust</a:t>
            </a: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, to have faith in someone.</a:t>
            </a:r>
            <a:endParaRPr lang="en-US" sz="4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089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658214"/>
          </a:xfrm>
        </p:spPr>
        <p:txBody>
          <a:bodyPr>
            <a:noAutofit/>
          </a:bodyPr>
          <a:lstStyle/>
          <a:p>
            <a:r>
              <a:rPr lang="en-US" sz="39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900" u="sng" dirty="0" smtClean="0">
                <a:latin typeface="Arial" pitchFamily="34" charset="0"/>
                <a:cs typeface="Arial" pitchFamily="34" charset="0"/>
              </a:rPr>
              <a:t>message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is salvation from death.</a:t>
            </a:r>
            <a:endParaRPr lang="en-US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9144000" cy="43204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“For </a:t>
            </a:r>
            <a:r>
              <a:rPr lang="en-US" dirty="0"/>
              <a:t>God so loved the world, that He gave His only begotten Son, that </a:t>
            </a:r>
            <a:r>
              <a:rPr lang="en-US" b="1" i="1" u="sng" dirty="0"/>
              <a:t>whoever</a:t>
            </a:r>
            <a:r>
              <a:rPr lang="en-US" dirty="0"/>
              <a:t> </a:t>
            </a:r>
            <a:r>
              <a:rPr lang="en-US" b="1" i="1" u="sng" dirty="0"/>
              <a:t>believes in</a:t>
            </a:r>
            <a:r>
              <a:rPr lang="en-US" b="1" i="1" dirty="0"/>
              <a:t> </a:t>
            </a:r>
            <a:r>
              <a:rPr lang="en-US" dirty="0"/>
              <a:t>Him shall not perish, but have eternal life. </a:t>
            </a:r>
            <a:r>
              <a:rPr lang="en-US" dirty="0" smtClean="0"/>
              <a:t>For </a:t>
            </a:r>
            <a:r>
              <a:rPr lang="en-US" dirty="0"/>
              <a:t>God did not send the Son into the world to judge the world, but that the world might be </a:t>
            </a:r>
            <a:r>
              <a:rPr lang="en-US" b="1" i="1" u="sng" dirty="0"/>
              <a:t>saved through</a:t>
            </a:r>
            <a:r>
              <a:rPr lang="en-US" b="1" i="1" dirty="0"/>
              <a:t> </a:t>
            </a:r>
            <a:r>
              <a:rPr lang="en-US" dirty="0"/>
              <a:t>Him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3:16-17 </a:t>
            </a:r>
            <a:r>
              <a:rPr lang="en-US" sz="2600" b="1" i="1" dirty="0" err="1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301208"/>
            <a:ext cx="8232846" cy="1570383"/>
          </a:xfrm>
        </p:spPr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If you have </a:t>
            </a: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confidence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Him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you can ask Him to save you.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054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should we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about it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9144000" cy="4824536"/>
          </a:xfrm>
        </p:spPr>
        <p:txBody>
          <a:bodyPr/>
          <a:lstStyle/>
          <a:p>
            <a:r>
              <a:rPr lang="en-US" dirty="0" smtClean="0"/>
              <a:t>“These </a:t>
            </a:r>
            <a:r>
              <a:rPr lang="en-US" dirty="0"/>
              <a:t>have been </a:t>
            </a:r>
            <a:r>
              <a:rPr lang="en-US" b="1" i="1" u="sng" dirty="0"/>
              <a:t>written so that you may believe</a:t>
            </a:r>
            <a:r>
              <a:rPr lang="en-US" dirty="0"/>
              <a:t> that Jesus is the Christ, the Son of God; and that believing you may have life in His name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20:31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Let’s read it in </a:t>
            </a:r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this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context.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785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chapters 1-3</a:t>
            </a:r>
            <a:endParaRPr lang="en-US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176464"/>
          </a:xfrm>
        </p:spPr>
        <p:txBody>
          <a:bodyPr>
            <a:normAutofit/>
          </a:bodyPr>
          <a:lstStyle/>
          <a:p>
            <a:r>
              <a:rPr lang="en-US" sz="55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Believing because of His witnesses !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There is no such a thing as a silent witness…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 true witness gives his testimony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301208"/>
            <a:ext cx="8232846" cy="1570383"/>
          </a:xfrm>
        </p:spPr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By the way… are you saved… and are you a </a:t>
            </a: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witness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1315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1197</Words>
  <Application>Microsoft Office PowerPoint</Application>
  <PresentationFormat>On-screen Show (4:3)</PresentationFormat>
  <Paragraphs>112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Calibri</vt:lpstr>
      <vt:lpstr>Wingdings</vt:lpstr>
      <vt:lpstr>Office Theme</vt:lpstr>
      <vt:lpstr>The Gospel according to John</vt:lpstr>
      <vt:lpstr>The writer was a eyewitness.</vt:lpstr>
      <vt:lpstr>This was written right after the death and resurrection of Jesus.</vt:lpstr>
      <vt:lpstr>This book was written for you.</vt:lpstr>
      <vt:lpstr>There are 4 sections to this book…4 reasons to believe.</vt:lpstr>
      <vt:lpstr>The key word is used 98 times !</vt:lpstr>
      <vt:lpstr>The message is salvation from death.</vt:lpstr>
      <vt:lpstr>What should we do about it ?</vt:lpstr>
      <vt:lpstr>John chapters 1-3</vt:lpstr>
      <vt:lpstr>Just a gentle reminder…</vt:lpstr>
      <vt:lpstr>John chapter 1</vt:lpstr>
      <vt:lpstr>Baptism is a testimony.</vt:lpstr>
      <vt:lpstr>Baptism is a confession of a life in order with God.</vt:lpstr>
      <vt:lpstr>Your baptism is important.</vt:lpstr>
      <vt:lpstr>John chapter 2</vt:lpstr>
      <vt:lpstr>They witnessed a transformation.</vt:lpstr>
      <vt:lpstr>Have you really been converted by Jesus Christ ?</vt:lpstr>
      <vt:lpstr>John chapter 3</vt:lpstr>
      <vt:lpstr>Being born again should change your life.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114</cp:revision>
  <dcterms:created xsi:type="dcterms:W3CDTF">2010-11-10T08:57:02Z</dcterms:created>
  <dcterms:modified xsi:type="dcterms:W3CDTF">2015-02-09T15:13:53Z</dcterms:modified>
</cp:coreProperties>
</file>