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578" autoAdjust="0"/>
  </p:normalViewPr>
  <p:slideViewPr>
    <p:cSldViewPr>
      <p:cViewPr varScale="1">
        <p:scale>
          <a:sx n="32" d="100"/>
          <a:sy n="32" d="100"/>
        </p:scale>
        <p:origin x="912" y="1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begin</a:t>
            </a:r>
            <a:r>
              <a:rPr lang="en-US" baseline="0" noProof="0" dirty="0" smtClean="0"/>
              <a:t> with the reading of the text.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Seven</a:t>
            </a:r>
            <a:r>
              <a:rPr lang="en-US" baseline="0" noProof="0" dirty="0" smtClean="0"/>
              <a:t> people have received the seven natural divisions of the chapter to read…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&gt;To understand this text we </a:t>
            </a:r>
            <a:r>
              <a:rPr lang="en-US" b="1" baseline="0" noProof="0" dirty="0" smtClean="0"/>
              <a:t>REALLY</a:t>
            </a:r>
            <a:r>
              <a:rPr lang="en-US" baseline="0" noProof="0" dirty="0" smtClean="0"/>
              <a:t> need to understand the context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“the weeping prophet”, not a preacher nor a teacher, so it </a:t>
            </a:r>
            <a:r>
              <a:rPr lang="en-US" u="sng" baseline="0" noProof="0" dirty="0" smtClean="0"/>
              <a:t>needs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explanation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key words of the </a:t>
            </a:r>
            <a:r>
              <a:rPr lang="en-US" u="sng" baseline="0" noProof="0" dirty="0" smtClean="0"/>
              <a:t>whole</a:t>
            </a:r>
            <a:r>
              <a:rPr lang="en-US" baseline="0" noProof="0" dirty="0" smtClean="0"/>
              <a:t> book are “LORD” (Jehovah) 726x and “word” 204x.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word “LORD” is repeated 9x this short passage we have just read. [see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chapter 30 is the very </a:t>
            </a:r>
            <a:r>
              <a:rPr lang="en-US" b="1" i="0" u="sng" baseline="0" noProof="0" dirty="0" smtClean="0"/>
              <a:t>heart</a:t>
            </a:r>
            <a:r>
              <a:rPr lang="en-US" baseline="0" noProof="0" dirty="0" smtClean="0"/>
              <a:t> of the book. 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physically almost at the center of our pages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message is </a:t>
            </a:r>
            <a:r>
              <a:rPr lang="en-US" b="0" u="sng" baseline="0" noProof="0" dirty="0" smtClean="0"/>
              <a:t>first</a:t>
            </a:r>
            <a:r>
              <a:rPr lang="en-US" baseline="0" noProof="0" dirty="0" smtClean="0"/>
              <a:t> for Jacob (the children of Israel) and </a:t>
            </a:r>
            <a:r>
              <a:rPr lang="en-US" b="0" i="0" u="sng" baseline="0" noProof="0" dirty="0" smtClean="0"/>
              <a:t>secondly</a:t>
            </a:r>
            <a:r>
              <a:rPr lang="en-US" baseline="0" noProof="0" dirty="0" smtClean="0"/>
              <a:t> for the nations, v10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extremely important when we read what follows about the New Testament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prophecy is given well before its accomplishment.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sng" baseline="0" noProof="0" dirty="0" smtClean="0"/>
              <a:t>We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know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it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is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prophetic</a:t>
            </a:r>
            <a:r>
              <a:rPr lang="en-US" baseline="0" noProof="0" dirty="0" smtClean="0"/>
              <a:t> because the </a:t>
            </a:r>
            <a:r>
              <a:rPr lang="en-US" b="1" u="sng" baseline="0" noProof="0" dirty="0" smtClean="0"/>
              <a:t>key</a:t>
            </a:r>
            <a:r>
              <a:rPr lang="en-US" baseline="0" noProof="0" dirty="0" smtClean="0"/>
              <a:t> </a:t>
            </a:r>
            <a:r>
              <a:rPr lang="en-US" b="1" u="sng" baseline="0" noProof="0" dirty="0" smtClean="0"/>
              <a:t>word</a:t>
            </a:r>
            <a:r>
              <a:rPr lang="en-US" baseline="0" noProof="0" dirty="0" smtClean="0"/>
              <a:t> “will” is repeated 32x.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says “I” 26x… so He is the One who “will” create of the future for the children of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These are the </a:t>
            </a:r>
            <a:r>
              <a:rPr lang="en-US" u="sng" baseline="0" noProof="0" dirty="0" smtClean="0"/>
              <a:t>same</a:t>
            </a:r>
            <a:r>
              <a:rPr lang="en-US" baseline="0" noProof="0" dirty="0" smtClean="0"/>
              <a:t> two key words of Jer30-31, the immediate context and natural division of the book, where “will” is repeated 89x and “I” 69x.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&gt;Despite the imminent TOTAL DESTRUCTION of Jerusalem, God has a future for it.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FOURTH </a:t>
            </a:r>
            <a:r>
              <a:rPr lang="en-US" noProof="0" dirty="0" smtClean="0"/>
              <a:t>division in this</a:t>
            </a:r>
            <a:r>
              <a:rPr lang="en-US" baseline="0" noProof="0" dirty="0" smtClean="0"/>
              <a:t> passage is marked by a change in </a:t>
            </a:r>
            <a:r>
              <a:rPr lang="en-US" u="sng" baseline="0" noProof="0" dirty="0" smtClean="0"/>
              <a:t>HEARERS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Until now, God had addressed only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&gt;vs10-14 are rich is remarks about the effects of salvation that others can see.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noProof="0" dirty="0" smtClean="0"/>
              <a:t>What</a:t>
            </a:r>
            <a:r>
              <a:rPr lang="en-US" noProof="0" dirty="0" smtClean="0"/>
              <a:t> is the first effect of salvation that others remark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Saved people gather together</a:t>
            </a:r>
            <a:r>
              <a:rPr lang="en-US" baseline="0" noProof="0" dirty="0" smtClean="0"/>
              <a:t> around their Savior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children of Israel are one of the most divided people on earth.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love to argue with each other.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have killed each other since the time of Solomon’s son </a:t>
            </a:r>
            <a:r>
              <a:rPr lang="en-US" baseline="0" noProof="0" dirty="0" err="1" smtClean="0"/>
              <a:t>Rehoboam</a:t>
            </a:r>
            <a:r>
              <a:rPr lang="en-US" baseline="0" noProof="0" dirty="0" smtClean="0"/>
              <a:t> 3000 years ago.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will change all that one day, when He redeems them.  (</a:t>
            </a:r>
            <a:r>
              <a:rPr lang="en-US" baseline="0" noProof="0" dirty="0" err="1" smtClean="0"/>
              <a:t>cf</a:t>
            </a:r>
            <a:r>
              <a:rPr lang="en-US" baseline="0" noProof="0" dirty="0" smtClean="0"/>
              <a:t> v11)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FIFTH</a:t>
            </a:r>
            <a:r>
              <a:rPr lang="en-US" b="0" i="0" noProof="0" dirty="0" smtClean="0"/>
              <a:t> natural </a:t>
            </a:r>
            <a:r>
              <a:rPr lang="en-US" noProof="0" dirty="0" smtClean="0"/>
              <a:t>division is</a:t>
            </a:r>
            <a:r>
              <a:rPr lang="en-US" baseline="0" noProof="0" dirty="0" smtClean="0"/>
              <a:t> marked by a change of </a:t>
            </a:r>
            <a:r>
              <a:rPr lang="en-US" b="0" u="sng" baseline="0" noProof="0" dirty="0" smtClean="0"/>
              <a:t>TENSE of VERBS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 The future tense is dropped for the present.</a:t>
            </a: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u="sng" baseline="0" noProof="0" dirty="0" smtClean="0"/>
              <a:t>What</a:t>
            </a:r>
            <a:r>
              <a:rPr lang="en-US" baseline="0" noProof="0" dirty="0" smtClean="0"/>
              <a:t> is the tone of this verse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Children of Israel’s first mother have died.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There is sorrow for loss, but not yet</a:t>
            </a:r>
            <a:r>
              <a:rPr lang="en-US" baseline="0" noProof="0" dirty="0" smtClean="0"/>
              <a:t> for sin.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verse is quoted in Mt2v18 because Israel was without hope when Christ came.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national anthem of Israel is a sad song.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is no real joy for those who do not believe in the resurrection.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“If we have hoped in Christ in this life only, we are of all men most to be pitied.” 1 Corinthians 15:19 </a:t>
            </a:r>
            <a:r>
              <a:rPr lang="en-US" noProof="0" dirty="0" err="1" smtClean="0"/>
              <a:t>NASB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Jer31v16-17 promise hope for</a:t>
            </a:r>
            <a:r>
              <a:rPr lang="en-US" baseline="0" noProof="0" dirty="0" smtClean="0"/>
              <a:t> the resurrection of Israel.</a:t>
            </a:r>
            <a:r>
              <a:rPr lang="en-US" noProof="0" dirty="0" smtClean="0"/>
              <a:t> 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Godly sorrow goes</a:t>
            </a:r>
            <a:r>
              <a:rPr lang="en-US" baseline="0" noProof="0" dirty="0" smtClean="0"/>
              <a:t> beyond sorry for loss.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present need of Israel is repentance.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Why</a:t>
            </a:r>
            <a:r>
              <a:rPr lang="en-US" baseline="0" noProof="0" dirty="0" smtClean="0"/>
              <a:t> must there be repentance ?  </a:t>
            </a:r>
            <a:r>
              <a:rPr lang="en-US" b="1" u="sng" baseline="0" noProof="0" dirty="0" smtClean="0"/>
              <a:t>What</a:t>
            </a:r>
            <a:r>
              <a:rPr lang="en-US" baseline="0" noProof="0" dirty="0" smtClean="0"/>
              <a:t> is the goal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Restoration is God’s objective.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&gt;vs19-20 describe in detail true repentance and restoration.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SIXTH </a:t>
            </a:r>
            <a:r>
              <a:rPr lang="en-US" b="0" i="0" noProof="0" dirty="0" smtClean="0"/>
              <a:t>natural</a:t>
            </a:r>
            <a:r>
              <a:rPr lang="en-US" b="0" i="0" baseline="0" noProof="0" dirty="0" smtClean="0"/>
              <a:t> </a:t>
            </a:r>
            <a:r>
              <a:rPr lang="en-US" baseline="0" noProof="0" dirty="0" smtClean="0"/>
              <a:t>division of this text is marked by an </a:t>
            </a:r>
            <a:r>
              <a:rPr lang="en-US" u="sng" baseline="0" noProof="0" dirty="0" smtClean="0"/>
              <a:t>IMPERATIVE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VERB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That’s a command to do something.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v21 is a command to seek the way back to the Lord.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&gt;v22 is a warning not to seek another solution than what the Lord provides.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What</a:t>
            </a:r>
            <a:r>
              <a:rPr lang="en-US" baseline="0" noProof="0" dirty="0" smtClean="0"/>
              <a:t> on earth does God mean by “a woman shall encompass a man”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word “encompass” can be rendered “embrace”.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Is not this a Messianic reference to the virgin birth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God’s solution for salvation is “a new thing on earth”, unheard of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the seed of a woman, the son of man, God dwelling among us, Emmanuel.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Vs23-25 describe a marvelous transformation of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</a:t>
            </a:r>
            <a:r>
              <a:rPr lang="en-US" b="1" u="sng" noProof="0" dirty="0" smtClean="0"/>
              <a:t>What</a:t>
            </a:r>
            <a:r>
              <a:rPr lang="en-US" baseline="0" noProof="0" dirty="0" smtClean="0"/>
              <a:t> is the most outstanding detail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presence of the Holy One, righteousness in person will be the glory of Jerusalem.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&gt;God’s plan of salvation for Israel is not just political or social, it is personal and moral.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That is why Jesus preach repentance first,</a:t>
            </a:r>
            <a:r>
              <a:rPr lang="en-US" baseline="0" noProof="0" dirty="0" smtClean="0"/>
              <a:t> rather than political reform in His 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Gospel of the kingdom of God is an ethical and moral message.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the same for the church today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SEVENTH and final natural division of this text is Jeremiah speaking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You might not believe what he wrote, but wait…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weeping prophet had seen a lot of history before his very own eyes.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was not easily fooled by wishful thinking.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These were not just “happy thoughts” of better days.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What</a:t>
            </a:r>
            <a:r>
              <a:rPr lang="en-US" baseline="0" noProof="0" dirty="0" smtClean="0"/>
              <a:t> did he look at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examined his soul and knew the dream was real.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gave him assurance and peace, the conviction of the Holy Spirit.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727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review, react</a:t>
            </a:r>
            <a:r>
              <a:rPr lang="en-US" baseline="0" noProof="0" dirty="0" smtClean="0"/>
              <a:t> and remember what we have heard in God’s Word today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look for the natural transitions, changes of subject or time frames in this text.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&gt;There</a:t>
            </a:r>
            <a:r>
              <a:rPr lang="en-US" baseline="0" noProof="0" dirty="0" smtClean="0"/>
              <a:t> are </a:t>
            </a:r>
            <a:r>
              <a:rPr lang="en-US" b="1" u="sng" baseline="0" noProof="0" dirty="0" smtClean="0"/>
              <a:t>SEVEN</a:t>
            </a:r>
            <a:r>
              <a:rPr lang="en-US" baseline="0" noProof="0" dirty="0" smtClean="0"/>
              <a:t> obvious natural divisions [read screen]…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can immediately </a:t>
            </a:r>
            <a:r>
              <a:rPr lang="en-US" b="1" baseline="0" noProof="0" dirty="0" smtClean="0"/>
              <a:t>see a message</a:t>
            </a:r>
            <a:r>
              <a:rPr lang="en-US" baseline="0" noProof="0" dirty="0" smtClean="0"/>
              <a:t> summarized in v22.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let the passage speak for itself.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</a:t>
            </a:r>
            <a:r>
              <a:rPr lang="en-US" b="1" u="sng" noProof="0" dirty="0" smtClean="0"/>
              <a:t>What</a:t>
            </a:r>
            <a:r>
              <a:rPr lang="en-US" noProof="0" dirty="0" smtClean="0"/>
              <a:t> time is He</a:t>
            </a:r>
            <a:r>
              <a:rPr lang="en-US" baseline="0" noProof="0" dirty="0" smtClean="0"/>
              <a:t> describing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chapters in our Bibles are not inspired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Look at ch30v24 “In the latter days…” or “last days” or “end of God’s plan of the ages”…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i="0" u="sng" noProof="0" dirty="0" smtClean="0"/>
              <a:t>Who</a:t>
            </a:r>
            <a:r>
              <a:rPr lang="en-US" noProof="0" dirty="0" smtClean="0"/>
              <a:t> are “</a:t>
            </a:r>
            <a:r>
              <a:rPr lang="en-US" u="sng" noProof="0" dirty="0" smtClean="0"/>
              <a:t>all</a:t>
            </a:r>
            <a:r>
              <a:rPr lang="en-US" noProof="0" dirty="0" smtClean="0"/>
              <a:t> the families of Israel”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Will</a:t>
            </a:r>
            <a:r>
              <a:rPr lang="en-US" baseline="0" noProof="0" dirty="0" smtClean="0"/>
              <a:t> there be any “lost tribes”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&gt;Rm11v26 says this... [read screen]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SECOND </a:t>
            </a:r>
            <a:r>
              <a:rPr lang="en-US" noProof="0" dirty="0" smtClean="0"/>
              <a:t>natural division uses all verbs</a:t>
            </a:r>
            <a:r>
              <a:rPr lang="en-US" baseline="0" noProof="0" dirty="0" smtClean="0"/>
              <a:t> in the </a:t>
            </a:r>
            <a:r>
              <a:rPr lang="en-US" u="sng" baseline="0" noProof="0" dirty="0" smtClean="0"/>
              <a:t>PAST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TENSE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i="0" u="sng" baseline="0" noProof="0" dirty="0" smtClean="0"/>
              <a:t>How</a:t>
            </a:r>
            <a:r>
              <a:rPr lang="en-US" baseline="0" noProof="0" dirty="0" smtClean="0"/>
              <a:t> can we trust God for the future based on the past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Bible</a:t>
            </a:r>
            <a:r>
              <a:rPr lang="en-US" baseline="0" noProof="0" dirty="0" smtClean="0"/>
              <a:t> says about its own history books, “T</a:t>
            </a:r>
            <a:r>
              <a:rPr lang="en-US" noProof="0" dirty="0" smtClean="0"/>
              <a:t>hese things happened to them as an example, and they were written for our instruction, upon whom the ends of the ages have come.” 1 Corinthians 10:11 </a:t>
            </a:r>
            <a:r>
              <a:rPr lang="en-US" noProof="0" dirty="0" err="1" smtClean="0"/>
              <a:t>NASB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survival of Israel</a:t>
            </a:r>
            <a:r>
              <a:rPr lang="en-US" baseline="0" noProof="0" dirty="0" smtClean="0"/>
              <a:t>, all these years, is </a:t>
            </a:r>
            <a:r>
              <a:rPr lang="en-US" b="1" u="none" baseline="0" noProof="0" dirty="0" smtClean="0"/>
              <a:t>proof</a:t>
            </a:r>
            <a:r>
              <a:rPr lang="en-US" baseline="0" noProof="0" dirty="0" smtClean="0"/>
              <a:t> that God keeps His prophetic Word.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wants to </a:t>
            </a:r>
            <a:r>
              <a:rPr lang="en-US" u="sng" baseline="0" noProof="0" dirty="0" smtClean="0"/>
              <a:t>build on the past to predict the future </a:t>
            </a:r>
            <a:r>
              <a:rPr lang="en-US" baseline="0" noProof="0" dirty="0" smtClean="0"/>
              <a:t>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THIRD </a:t>
            </a:r>
            <a:r>
              <a:rPr lang="en-US" noProof="0" dirty="0" smtClean="0"/>
              <a:t>natural division uses at verbs</a:t>
            </a:r>
            <a:r>
              <a:rPr lang="en-US" baseline="0" noProof="0" dirty="0" smtClean="0"/>
              <a:t> in the </a:t>
            </a:r>
            <a:r>
              <a:rPr lang="en-US" b="0" u="sng" baseline="0" noProof="0" dirty="0" smtClean="0"/>
              <a:t>FUTURE</a:t>
            </a:r>
            <a:r>
              <a:rPr lang="en-US" b="0" baseline="0" noProof="0" dirty="0" smtClean="0"/>
              <a:t> </a:t>
            </a:r>
            <a:r>
              <a:rPr lang="en-US" b="0" u="sng" baseline="0" noProof="0" dirty="0" smtClean="0"/>
              <a:t>TENSE</a:t>
            </a:r>
            <a:r>
              <a:rPr lang="en-US" b="0" baseline="0" noProof="0" dirty="0" smtClean="0"/>
              <a:t> rather than the past.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If the</a:t>
            </a:r>
            <a:r>
              <a:rPr lang="en-US" baseline="0" noProof="0" dirty="0" smtClean="0"/>
              <a:t> LORD could make a great nation out of slaves from Egypt, He can do it again.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key word in this verse just </a:t>
            </a:r>
            <a:r>
              <a:rPr lang="en-US" u="sng" baseline="0" noProof="0" dirty="0" smtClean="0"/>
              <a:t>jumps</a:t>
            </a:r>
            <a:r>
              <a:rPr lang="en-US" baseline="0" noProof="0" dirty="0" smtClean="0"/>
              <a:t> off the page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same word starts the next 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noProof="0" dirty="0" smtClean="0"/>
              <a:t>Why</a:t>
            </a:r>
            <a:r>
              <a:rPr lang="en-US" noProof="0" dirty="0" smtClean="0"/>
              <a:t> does</a:t>
            </a:r>
            <a:r>
              <a:rPr lang="en-US" baseline="0" noProof="0" dirty="0" smtClean="0"/>
              <a:t> God talk about the “virgin of Israel”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expression is only used 4x in the Bible : Dt22v19, Jer18v13, 31v4 &amp; 21.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the context of this book, ch18v13, God calls the nation His virgin that was unfaithful.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looks at the children of Israel like a young girl engaged to be married.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should be joy and singing, but Israel had lost it all by fornication with false gods.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LORD </a:t>
            </a:r>
            <a:r>
              <a:rPr lang="en-US" b="1" baseline="0" noProof="0" dirty="0" smtClean="0"/>
              <a:t>rebuilds</a:t>
            </a:r>
            <a:r>
              <a:rPr lang="en-US" baseline="0" noProof="0" dirty="0" smtClean="0"/>
              <a:t> a person by new birth, and He will do the same with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Lack of joy is a sign there has been no real salvation.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 there be NO mistake,</a:t>
            </a:r>
            <a:r>
              <a:rPr lang="en-US" baseline="0" noProof="0" dirty="0" smtClean="0"/>
              <a:t> God is not finished with the children of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u="sng" baseline="0" noProof="0" dirty="0" smtClean="0"/>
              <a:t>Where</a:t>
            </a:r>
            <a:r>
              <a:rPr lang="en-US" baseline="0" noProof="0" dirty="0" smtClean="0"/>
              <a:t> are Samaria and Ephraim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Samaria was the capital of the 10 tribes who rebelled against Jerusalem on Mt Zion.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Ephraim was the biggest tribe of the Northern kingdom called Israel. (</a:t>
            </a:r>
            <a:r>
              <a:rPr lang="en-US" baseline="0" noProof="0" dirty="0" err="1" smtClean="0"/>
              <a:t>cf</a:t>
            </a:r>
            <a:r>
              <a:rPr lang="en-US" baseline="0" noProof="0" dirty="0" smtClean="0"/>
              <a:t> 2Chr25v7)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&gt;When God is the center, there is perfect unity among His people.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same is true today for His church.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Again, God stresses</a:t>
            </a:r>
            <a:r>
              <a:rPr lang="en-US" baseline="0" noProof="0" dirty="0" smtClean="0"/>
              <a:t> that true salvation produces joy.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</a:t>
            </a:r>
            <a:r>
              <a:rPr lang="en-US" b="1" baseline="0" noProof="0" dirty="0" smtClean="0"/>
              <a:t>What</a:t>
            </a:r>
            <a:r>
              <a:rPr lang="en-US" baseline="0" noProof="0" dirty="0" smtClean="0"/>
              <a:t> does “Hosanna” mean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the Hebrew word translated here by “save your people” is transliterated into Greek as “hosanna”.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not the case on Israel today.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Is it the case in our lives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This will be a supernatural</a:t>
            </a:r>
            <a:r>
              <a:rPr lang="en-US" baseline="0" noProof="0" dirty="0" smtClean="0"/>
              <a:t> ingathering.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&gt;A lot of people have thought that the United Nations mandate in 1948 was the accomplishment of this prophecy, but we must ask…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Was</a:t>
            </a:r>
            <a:r>
              <a:rPr lang="en-US" baseline="0" noProof="0" dirty="0" smtClean="0"/>
              <a:t> God in it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nation of Israel only continues to exist today thanks to the UN.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may come a day when the UN votes to reverse its decision of 1948.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baseline="0" noProof="0" dirty="0" smtClean="0"/>
              <a:t>Will</a:t>
            </a:r>
            <a:r>
              <a:rPr lang="en-US" baseline="0" noProof="0" dirty="0" smtClean="0"/>
              <a:t> you faith in God be shaken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&gt;Most of the children of Israel have not returned to the land.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are more Jews in the USA than in Israel (6.7 </a:t>
            </a:r>
            <a:r>
              <a:rPr lang="en-US" baseline="0" noProof="0" dirty="0" err="1" smtClean="0"/>
              <a:t>vs</a:t>
            </a:r>
            <a:r>
              <a:rPr lang="en-US" baseline="0" noProof="0" dirty="0" smtClean="0"/>
              <a:t> 6.3 million) and a lot more around the world.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Without giving a date, biblical prophecy gives detailed signs to recognize.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</a:t>
            </a:r>
            <a:r>
              <a:rPr lang="en-US" b="1" u="sng" noProof="0" dirty="0" smtClean="0"/>
              <a:t>What</a:t>
            </a:r>
            <a:r>
              <a:rPr lang="en-US" noProof="0" dirty="0" smtClean="0"/>
              <a:t> signs will identify this</a:t>
            </a:r>
            <a:r>
              <a:rPr lang="en-US" baseline="0" noProof="0" dirty="0" smtClean="0"/>
              <a:t> return to the land ?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children of Israel will be repentant, weeping.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They will beg to come home. (the </a:t>
            </a:r>
            <a:r>
              <a:rPr lang="en-US" noProof="0" dirty="0" err="1" smtClean="0"/>
              <a:t>NASB</a:t>
            </a:r>
            <a:r>
              <a:rPr lang="en-US" noProof="0" dirty="0" smtClean="0"/>
              <a:t> is not correct.  </a:t>
            </a:r>
            <a:r>
              <a:rPr lang="en-US" noProof="0" dirty="0" err="1" smtClean="0"/>
              <a:t>cf</a:t>
            </a:r>
            <a:r>
              <a:rPr lang="en-US" noProof="0" dirty="0" smtClean="0"/>
              <a:t> </a:t>
            </a:r>
            <a:r>
              <a:rPr lang="en-US" noProof="0" dirty="0" err="1" smtClean="0"/>
              <a:t>HSB</a:t>
            </a:r>
            <a:r>
              <a:rPr lang="en-US" noProof="0" dirty="0" smtClean="0"/>
              <a:t>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="1" u="sng" noProof="0" dirty="0" smtClean="0"/>
              <a:t>Why</a:t>
            </a:r>
            <a:r>
              <a:rPr lang="en-US" noProof="0" dirty="0" smtClean="0"/>
              <a:t> is Ephraim,</a:t>
            </a:r>
            <a:r>
              <a:rPr lang="en-US" baseline="0" noProof="0" dirty="0" smtClean="0"/>
              <a:t> the son of Joseph who was the 11</a:t>
            </a:r>
            <a:r>
              <a:rPr lang="en-US" baseline="30000" noProof="0" dirty="0" smtClean="0"/>
              <a:t>th</a:t>
            </a:r>
            <a:r>
              <a:rPr lang="en-US" baseline="0" noProof="0" dirty="0" smtClean="0"/>
              <a:t> son of Israel, called “firstborn”?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For the same reason Jacob put him ahead of his elder brother Manasseh.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David is also called the firstborn of Jesse and yet was the last born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greatest sign will be the change of heart in the nation of Israel.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31v1-26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Jerusalem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 will soon be destroyed.</a:t>
            </a:r>
            <a:endParaRPr lang="en-US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remember the context !</a:t>
            </a:r>
          </a:p>
          <a:p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Jeremiah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is writing.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Jer30v1)</a:t>
            </a:r>
          </a:p>
          <a:p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Jehovah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is speaking.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vs</a:t>
            </a:r>
            <a:r>
              <a:rPr lang="en-US" sz="4000" dirty="0" smtClean="0"/>
              <a:t>1, 2, 3, 7, 10, 15, 16, 20 &amp; 23)</a:t>
            </a:r>
          </a:p>
          <a:p>
            <a:r>
              <a:rPr lang="en-US" sz="4000" b="1" i="1" u="sng" dirty="0" smtClean="0">
                <a:latin typeface="Arial" pitchFamily="34" charset="0"/>
                <a:cs typeface="Arial" pitchFamily="34" charset="0"/>
              </a:rPr>
              <a:t>Jacob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is addressed. (cf. Jer30v10)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date is 597-586 BC (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Jer29v2)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Gentiles will hear.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“Hear </a:t>
            </a:r>
            <a:r>
              <a:rPr lang="en-US" dirty="0">
                <a:latin typeface="Arial" pitchFamily="34" charset="0"/>
                <a:cs typeface="Arial" pitchFamily="34" charset="0"/>
              </a:rPr>
              <a:t>the word of the LORD, 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nations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 in the coastlands afar off,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say, "He who scattered Israel will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gather</a:t>
            </a:r>
            <a:r>
              <a:rPr lang="en-US" dirty="0">
                <a:latin typeface="Arial" pitchFamily="34" charset="0"/>
                <a:cs typeface="Arial" pitchFamily="34" charset="0"/>
              </a:rPr>
              <a:t> him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keep him as a shepherd keeps his flock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31v10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Israel will follow the Lord.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What’s going on right now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“Thus </a:t>
            </a:r>
            <a:r>
              <a:rPr lang="en-US" dirty="0">
                <a:latin typeface="Arial" pitchFamily="34" charset="0"/>
                <a:cs typeface="Arial" pitchFamily="34" charset="0"/>
              </a:rPr>
              <a:t>says 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‘A </a:t>
            </a:r>
            <a:r>
              <a:rPr lang="en-US" dirty="0">
                <a:latin typeface="Arial" pitchFamily="34" charset="0"/>
                <a:cs typeface="Arial" pitchFamily="34" charset="0"/>
              </a:rPr>
              <a:t>voice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is</a:t>
            </a:r>
            <a:r>
              <a:rPr lang="en-US" dirty="0">
                <a:latin typeface="Arial" pitchFamily="34" charset="0"/>
                <a:cs typeface="Arial" pitchFamily="34" charset="0"/>
              </a:rPr>
              <a:t> heard in Ramah,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lamentation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and bitter weeping.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Rachel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is</a:t>
            </a:r>
            <a:r>
              <a:rPr lang="en-US" dirty="0">
                <a:latin typeface="Arial" pitchFamily="34" charset="0"/>
                <a:cs typeface="Arial" pitchFamily="34" charset="0"/>
              </a:rPr>
              <a:t> weeping for 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children ; she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refuses</a:t>
            </a:r>
            <a:r>
              <a:rPr lang="en-US" dirty="0">
                <a:latin typeface="Arial" pitchFamily="34" charset="0"/>
                <a:cs typeface="Arial" pitchFamily="34" charset="0"/>
              </a:rPr>
              <a:t> to be comforted for her children,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because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are</a:t>
            </a:r>
            <a:r>
              <a:rPr lang="en-US" dirty="0">
                <a:latin typeface="Arial" pitchFamily="34" charset="0"/>
                <a:cs typeface="Arial" pitchFamily="34" charset="0"/>
              </a:rPr>
              <a:t> no more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31v15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Israel is in sorrow.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Coming to repentance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surely heard Ephraim grieving,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‘You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chastised</a:t>
            </a:r>
            <a:r>
              <a:rPr lang="en-US" dirty="0">
                <a:latin typeface="Arial" pitchFamily="34" charset="0"/>
                <a:cs typeface="Arial" pitchFamily="34" charset="0"/>
              </a:rPr>
              <a:t> me, and I was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chastised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like </a:t>
            </a:r>
            <a:r>
              <a:rPr lang="en-US" dirty="0">
                <a:latin typeface="Arial" pitchFamily="34" charset="0"/>
                <a:cs typeface="Arial" pitchFamily="34" charset="0"/>
              </a:rPr>
              <a:t>an untrained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calf ; bring </a:t>
            </a:r>
            <a:r>
              <a:rPr lang="en-US" dirty="0">
                <a:latin typeface="Arial" pitchFamily="34" charset="0"/>
                <a:cs typeface="Arial" pitchFamily="34" charset="0"/>
              </a:rPr>
              <a:t>me back that I may be restored,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you </a:t>
            </a:r>
            <a:r>
              <a:rPr lang="en-US" dirty="0">
                <a:latin typeface="Arial" pitchFamily="34" charset="0"/>
                <a:cs typeface="Arial" pitchFamily="34" charset="0"/>
              </a:rPr>
              <a:t>are the LORD my God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31v18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estoration is the goal.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Seek no other solution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How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long</a:t>
            </a:r>
            <a:r>
              <a:rPr lang="en-US" dirty="0">
                <a:latin typeface="Arial" pitchFamily="34" charset="0"/>
                <a:cs typeface="Arial" pitchFamily="34" charset="0"/>
              </a:rPr>
              <a:t> will you go here and there, O faithless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daughter ? </a:t>
            </a:r>
            <a:r>
              <a:rPr lang="en-US" dirty="0">
                <a:latin typeface="Arial" pitchFamily="34" charset="0"/>
                <a:cs typeface="Arial" pitchFamily="34" charset="0"/>
              </a:rPr>
              <a:t>For the LORD has created a new thing in the earth-- A woman will encompass a 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31v22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Messiah is coming.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Millennium.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“Thus </a:t>
            </a:r>
            <a:r>
              <a:rPr lang="en-US" dirty="0">
                <a:latin typeface="Arial" pitchFamily="34" charset="0"/>
                <a:cs typeface="Arial" pitchFamily="34" charset="0"/>
              </a:rPr>
              <a:t>says the LORD of hosts, the God of Israel,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‘Once </a:t>
            </a:r>
            <a:r>
              <a:rPr lang="en-US" dirty="0">
                <a:latin typeface="Arial" pitchFamily="34" charset="0"/>
                <a:cs typeface="Arial" pitchFamily="34" charset="0"/>
              </a:rPr>
              <a:t>again they will speak this word in the land of Judah and in its cities when I restore their fortunes, 'The LORD bless you,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O abode of righteousness</a:t>
            </a:r>
            <a:r>
              <a:rPr lang="en-US" dirty="0">
                <a:latin typeface="Arial" pitchFamily="34" charset="0"/>
                <a:cs typeface="Arial" pitchFamily="34" charset="0"/>
              </a:rPr>
              <a:t>, O holy hill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!’ 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31v23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refresh everyone.”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 was just a dream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“At 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this I </a:t>
            </a:r>
            <a:r>
              <a:rPr lang="en-US" sz="6000" b="1" i="1" u="sng" dirty="0">
                <a:latin typeface="Arial" pitchFamily="34" charset="0"/>
                <a:cs typeface="Arial" pitchFamily="34" charset="0"/>
              </a:rPr>
              <a:t>awoke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and looked, and my </a:t>
            </a:r>
            <a:r>
              <a:rPr lang="en-US" sz="6000" b="1" i="1" u="sng" dirty="0">
                <a:latin typeface="Arial" pitchFamily="34" charset="0"/>
                <a:cs typeface="Arial" pitchFamily="34" charset="0"/>
              </a:rPr>
              <a:t>sleep</a:t>
            </a:r>
            <a:r>
              <a:rPr lang="en-US" sz="6000" dirty="0">
                <a:latin typeface="Arial" pitchFamily="34" charset="0"/>
                <a:cs typeface="Arial" pitchFamily="34" charset="0"/>
              </a:rPr>
              <a:t> was pleasant to me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sz="6000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31v26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saw it was real.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11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Jer30v1-26 is about the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future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The word “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will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” is used 32x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Israel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will be all gathered.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They will repent and be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saved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Messiah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, God born of a woman will accomplish this miracle.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natural divisions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vs24b-1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“In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the latter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days”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(when)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vs2-3 “Survived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sword” (past)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vs4-9 “Again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I will build you" (future)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vs10-14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"Hear the Word of the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LORD”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vs15-20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"Rachel is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weeping”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today)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vs21-25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"Return, 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virgin of Israel" (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call)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v26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"I awoke" (dream)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is a message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see how it unfolds.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that time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‘I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be the God of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all</a:t>
            </a:r>
            <a:r>
              <a:rPr lang="en-US" dirty="0">
                <a:latin typeface="Arial" pitchFamily="34" charset="0"/>
                <a:cs typeface="Arial" pitchFamily="34" charset="0"/>
              </a:rPr>
              <a:t> the families of Israel, and they shall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people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“All Israel will be saved.”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little history in review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people who </a:t>
            </a:r>
            <a:r>
              <a:rPr lang="en-US" b="1" i="1" u="sng" dirty="0"/>
              <a:t>survived</a:t>
            </a:r>
            <a:r>
              <a:rPr lang="en-US" dirty="0"/>
              <a:t> the sword </a:t>
            </a:r>
            <a:r>
              <a:rPr lang="en-US" dirty="0" smtClean="0"/>
              <a:t>found </a:t>
            </a:r>
            <a:r>
              <a:rPr lang="en-US" dirty="0"/>
              <a:t>grace in the wilderness-- Israel, when it went to find its </a:t>
            </a:r>
            <a:r>
              <a:rPr lang="en-US" dirty="0" smtClean="0"/>
              <a:t>rest; the </a:t>
            </a:r>
            <a:r>
              <a:rPr lang="en-US" dirty="0"/>
              <a:t>LORD appeared to him from afar, saying, </a:t>
            </a:r>
            <a:r>
              <a:rPr lang="en-US" dirty="0" smtClean="0"/>
              <a:t>‘I </a:t>
            </a:r>
            <a:r>
              <a:rPr lang="en-US" dirty="0"/>
              <a:t>have loved you with an </a:t>
            </a:r>
            <a:r>
              <a:rPr lang="en-US" b="1" i="1" u="sng" dirty="0"/>
              <a:t>everlasting</a:t>
            </a:r>
            <a:r>
              <a:rPr lang="en-US" dirty="0"/>
              <a:t> love; </a:t>
            </a:r>
            <a:r>
              <a:rPr lang="en-US" dirty="0" smtClean="0"/>
              <a:t>therefore I </a:t>
            </a:r>
            <a:r>
              <a:rPr lang="en-US" dirty="0"/>
              <a:t>have drawn you with </a:t>
            </a:r>
            <a:r>
              <a:rPr lang="en-US" dirty="0" smtClean="0"/>
              <a:t>loving kindness.’”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</a:rPr>
              <a:t>31v2-3 </a:t>
            </a:r>
            <a:r>
              <a:rPr lang="en-US" sz="2600" b="1" i="1" dirty="0" err="1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God wants to “build” on this.</a:t>
            </a:r>
            <a:endParaRPr lang="en-US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4600" b="0" dirty="0" smtClean="0">
                <a:latin typeface="Arial" pitchFamily="34" charset="0"/>
                <a:cs typeface="Arial" pitchFamily="34" charset="0"/>
              </a:rPr>
              <a:t>He did it once; He can do it again.</a:t>
            </a:r>
            <a:endParaRPr lang="en-US" sz="46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Again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build you and you will be rebuilt, 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virgin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Israel ! 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Again</a:t>
            </a:r>
            <a:r>
              <a:rPr lang="en-US" dirty="0">
                <a:latin typeface="Arial" pitchFamily="34" charset="0"/>
                <a:cs typeface="Arial" pitchFamily="34" charset="0"/>
              </a:rPr>
              <a:t> you will take up your tambourines,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go forth to the dances of the merrymakers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31v4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true salvation.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12 tribes will be saved.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"Again you will plant vineyards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dirty="0">
                <a:latin typeface="Arial" pitchFamily="34" charset="0"/>
                <a:cs typeface="Arial" pitchFamily="34" charset="0"/>
              </a:rPr>
              <a:t>the hills of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Samaria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the </a:t>
            </a:r>
            <a:r>
              <a:rPr lang="en-US" dirty="0">
                <a:latin typeface="Arial" pitchFamily="34" charset="0"/>
                <a:cs typeface="Arial" pitchFamily="34" charset="0"/>
              </a:rPr>
              <a:t>planters will plant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enjoy them.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dirty="0">
                <a:latin typeface="Arial" pitchFamily="34" charset="0"/>
                <a:cs typeface="Arial" pitchFamily="34" charset="0"/>
              </a:rPr>
              <a:t>there will be a day when watchmen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dirty="0">
                <a:latin typeface="Arial" pitchFamily="34" charset="0"/>
                <a:cs typeface="Arial" pitchFamily="34" charset="0"/>
              </a:rPr>
              <a:t>the hills of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Ephraim</a:t>
            </a:r>
            <a:r>
              <a:rPr lang="en-US" dirty="0">
                <a:latin typeface="Arial" pitchFamily="34" charset="0"/>
                <a:cs typeface="Arial" pitchFamily="34" charset="0"/>
              </a:rPr>
              <a:t> call out, 'Arise, and let us go up to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Zion</a:t>
            </a:r>
            <a:r>
              <a:rPr lang="en-US" dirty="0">
                <a:latin typeface="Arial" pitchFamily="34" charset="0"/>
                <a:cs typeface="Arial" pitchFamily="34" charset="0"/>
              </a:rPr>
              <a:t>, To the LORD our God.'"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31v5-6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Gathered to one LORD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Joyful praise will be everywhere.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“For thus says the LORD, 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aloud with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gladness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Jacob, and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shout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among the chief of the nations ;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proclaim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give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praise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say, ‘O LORD, save your people, the remnant of Israel.’ ” </a:t>
            </a:r>
          </a:p>
          <a:p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31v7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Salvation produces joy.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God of Israel will do this.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“Behold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am </a:t>
            </a:r>
            <a:r>
              <a:rPr lang="en-US" dirty="0">
                <a:latin typeface="Arial" pitchFamily="34" charset="0"/>
                <a:cs typeface="Arial" pitchFamily="34" charset="0"/>
              </a:rPr>
              <a:t>bringing them from the north country,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</a:t>
            </a:r>
            <a:r>
              <a:rPr lang="en-US" dirty="0">
                <a:latin typeface="Arial" pitchFamily="34" charset="0"/>
                <a:cs typeface="Arial" pitchFamily="34" charset="0"/>
              </a:rPr>
              <a:t> gather them from the remote parts of the earth,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among </a:t>
            </a:r>
            <a:r>
              <a:rPr lang="en-US" dirty="0">
                <a:latin typeface="Arial" pitchFamily="34" charset="0"/>
                <a:cs typeface="Arial" pitchFamily="34" charset="0"/>
              </a:rPr>
              <a:t>them the blind and the lame,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woman with child and she who is in labor with child,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together ; a </a:t>
            </a:r>
            <a:r>
              <a:rPr lang="en-US" dirty="0">
                <a:latin typeface="Arial" pitchFamily="34" charset="0"/>
                <a:cs typeface="Arial" pitchFamily="34" charset="0"/>
              </a:rPr>
              <a:t>great company, they will return here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31v8 </a:t>
            </a:r>
            <a:r>
              <a:rPr lang="en-US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It will be obvious &amp; massive.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will be marked signs.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“With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weeping</a:t>
            </a:r>
            <a:r>
              <a:rPr lang="en-US" dirty="0">
                <a:latin typeface="Arial" pitchFamily="34" charset="0"/>
                <a:cs typeface="Arial" pitchFamily="34" charset="0"/>
              </a:rPr>
              <a:t> they will come,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by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supplication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lead them; I will make them walk by streams of waters,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dirty="0">
                <a:latin typeface="Arial" pitchFamily="34" charset="0"/>
                <a:cs typeface="Arial" pitchFamily="34" charset="0"/>
              </a:rPr>
              <a:t>a straight path in which they will 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stumble; for </a:t>
            </a:r>
            <a:r>
              <a:rPr lang="en-US" dirty="0">
                <a:latin typeface="Arial" pitchFamily="34" charset="0"/>
                <a:cs typeface="Arial" pitchFamily="34" charset="0"/>
              </a:rPr>
              <a:t>I am a father to Israel,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>
                <a:latin typeface="Arial" pitchFamily="34" charset="0"/>
                <a:cs typeface="Arial" pitchFamily="34" charset="0"/>
              </a:rPr>
              <a:t>Ephraim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firstborn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31v9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Hearts will be changed.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2559</Words>
  <Application>Microsoft Office PowerPoint</Application>
  <PresentationFormat>On-screen Show (4:3)</PresentationFormat>
  <Paragraphs>209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Office Theme</vt:lpstr>
      <vt:lpstr>Jeremiah 31v1-26</vt:lpstr>
      <vt:lpstr>The natural divisions</vt:lpstr>
      <vt:lpstr>Let’s see how it unfolds.</vt:lpstr>
      <vt:lpstr>A little history in review</vt:lpstr>
      <vt:lpstr>He did it once; He can do it again.</vt:lpstr>
      <vt:lpstr>All 12 tribes will be saved.</vt:lpstr>
      <vt:lpstr>Joyful praise will be everywhere.</vt:lpstr>
      <vt:lpstr>The God of Israel will do this.</vt:lpstr>
      <vt:lpstr>There will be marked signs.</vt:lpstr>
      <vt:lpstr>The Gentiles will hear.</vt:lpstr>
      <vt:lpstr>What’s going on right now ?</vt:lpstr>
      <vt:lpstr>Coming to repentance</vt:lpstr>
      <vt:lpstr>Seek no other solution !</vt:lpstr>
      <vt:lpstr>This is the Millennium.</vt:lpstr>
      <vt:lpstr>It was just a dream ?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86</cp:revision>
  <dcterms:created xsi:type="dcterms:W3CDTF">2010-11-10T08:57:02Z</dcterms:created>
  <dcterms:modified xsi:type="dcterms:W3CDTF">2015-02-05T17:11:24Z</dcterms:modified>
</cp:coreProperties>
</file>