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74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0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2500" autoAdjust="0"/>
  </p:normalViewPr>
  <p:slideViewPr>
    <p:cSldViewPr>
      <p:cViewPr varScale="1">
        <p:scale>
          <a:sx n="40" d="100"/>
          <a:sy n="40" d="100"/>
        </p:scale>
        <p:origin x="672" y="2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05/02/2015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 Bible comes alive when we realize it was given</a:t>
            </a:r>
            <a:r>
              <a:rPr lang="en-US" baseline="0" noProof="0" dirty="0" smtClean="0"/>
              <a:t> in a </a:t>
            </a:r>
            <a:r>
              <a:rPr lang="en-US" u="sng" baseline="0" noProof="0" dirty="0" smtClean="0"/>
              <a:t>real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historical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context</a:t>
            </a:r>
            <a:r>
              <a:rPr lang="en-US" baseline="0" noProof="0" dirty="0" smtClean="0"/>
              <a:t> and we can identify ourselves with the first readers.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book is about </a:t>
            </a:r>
            <a:r>
              <a:rPr lang="en-US" u="sng" baseline="0" noProof="0" dirty="0" smtClean="0"/>
              <a:t>real</a:t>
            </a:r>
            <a:r>
              <a:rPr lang="en-US" baseline="0" noProof="0" dirty="0" smtClean="0"/>
              <a:t> people in a </a:t>
            </a:r>
            <a:r>
              <a:rPr lang="en-US" u="sng" baseline="0" noProof="0" dirty="0" smtClean="0"/>
              <a:t>real</a:t>
            </a:r>
            <a:r>
              <a:rPr lang="en-US" baseline="0" noProof="0" dirty="0" smtClean="0"/>
              <a:t> place in a </a:t>
            </a:r>
            <a:r>
              <a:rPr lang="en-US" u="sng" baseline="0" noProof="0" dirty="0" smtClean="0"/>
              <a:t>real</a:t>
            </a:r>
            <a:r>
              <a:rPr lang="en-US" baseline="0" noProof="0" dirty="0" smtClean="0"/>
              <a:t> time in history, very similar to our situation today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open the Bible and read Jeremiah 15v1-9… </a:t>
            </a:r>
            <a:r>
              <a:rPr lang="en-US" u="sng" baseline="0" noProof="0" dirty="0" smtClean="0"/>
              <a:t>Notice</a:t>
            </a:r>
            <a:r>
              <a:rPr lang="en-US" baseline="0" noProof="0" dirty="0" smtClean="0"/>
              <a:t> the </a:t>
            </a:r>
            <a:r>
              <a:rPr lang="en-US" u="sng" baseline="0" noProof="0" dirty="0" smtClean="0"/>
              <a:t>natural</a:t>
            </a:r>
            <a:r>
              <a:rPr lang="en-US" baseline="0" noProof="0" dirty="0" smtClean="0"/>
              <a:t> division after verse 9 where Jeremiah starts talking !!!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&gt;Let’s recall the context that we discovered in our first study of Jeremiah.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can summarize our finding like this… [read screen].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key words in this book are “the Lord” (726x) and His “word” (204x).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just read “LORD” 6x in just 9 verses &amp; “said”, “says” or “declares” 5x.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application is powerful… [read screen]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Israel forsook God,</a:t>
            </a:r>
            <a:r>
              <a:rPr lang="en-US" baseline="0" noProof="0" dirty="0" smtClean="0"/>
              <a:t> so He forsake them.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&gt;How can Almighty God get tired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Of what is He tired ? [repenting in </a:t>
            </a:r>
            <a:r>
              <a:rPr lang="en-US" baseline="0" noProof="0" dirty="0" err="1" smtClean="0"/>
              <a:t>KJV</a:t>
            </a:r>
            <a:r>
              <a:rPr lang="en-US" baseline="0" noProof="0" dirty="0" smtClean="0"/>
              <a:t>… turning around and around]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only thing that the Bible says wearies Almighty God !!!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last declaration is the worse.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&gt;Verses</a:t>
            </a:r>
            <a:r>
              <a:rPr lang="en-US" baseline="0" noProof="0" dirty="0" smtClean="0"/>
              <a:t> 7-9 have 6 “I </a:t>
            </a:r>
            <a:r>
              <a:rPr lang="en-US" baseline="0" noProof="0" dirty="0" err="1" smtClean="0"/>
              <a:t>will”s</a:t>
            </a:r>
            <a:r>
              <a:rPr lang="en-US" baseline="0" noProof="0" dirty="0" smtClean="0"/>
              <a:t> and none of them is good.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first “I wills” sets the pace for the rest.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We cannot understand the rest without understanding the first.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something important being said. [He will separate the good from the bad, but not kill them all !]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bereaved mother is still alive.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“people” of Israel still exists, but is a “destroyed” state… scattered around the world, not united as a people.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As desperate as it is, the children</a:t>
            </a:r>
            <a:r>
              <a:rPr lang="en-US" baseline="0" noProof="0" dirty="0" smtClean="0"/>
              <a:t> of Israel will still exist.</a:t>
            </a:r>
            <a:endParaRPr lang="en-US" baseline="0" noProof="0" dirty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an echo of the promises made to Abraham.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a prophecy of the Great Tribulation for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There is no better application of this text than to the Messiah, son of God and seed of the woman.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will come, but not until the last minute to save Israel.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&gt;There is a repeated figure of speech.  [The image is consistently that of child birth.]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This is a very important prophecy.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&gt;Who gave</a:t>
            </a:r>
            <a:r>
              <a:rPr lang="en-US" baseline="0" noProof="0" dirty="0" smtClean="0"/>
              <a:t> birth to 7 sons in the Bible ? [Jesse, father of David and thus the Davidic kingdom to whom Jeremiah </a:t>
            </a:r>
            <a:r>
              <a:rPr lang="en-US" baseline="0" noProof="0" smtClean="0"/>
              <a:t>was speaking. </a:t>
            </a:r>
            <a:r>
              <a:rPr lang="en-US" baseline="0" noProof="0" dirty="0" smtClean="0"/>
              <a:t>1Ch2v13-15]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It is interesting to remark the 7 historical periods of Israel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1)Abraham through Jacob (the Patriarchs)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2)Israel through Moses (the Tribes)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3)Joshua through Samuel (the Judges)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4)David through Zedekiah (the Kings)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5)Jeremiah through Malachi (the Prophets)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6)Messiah through Rapture (the Church)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7)Tribulation through </a:t>
            </a:r>
            <a:r>
              <a:rPr lang="en-US" baseline="0" noProof="0" dirty="0" err="1" smtClean="0"/>
              <a:t>Millenium</a:t>
            </a:r>
            <a:r>
              <a:rPr lang="en-US" baseline="0" noProof="0" dirty="0" smtClean="0"/>
              <a:t> (the Kingdom)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It’s good to keep in mind the message of the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whole</a:t>
            </a:r>
            <a:r>
              <a:rPr lang="en-US" baseline="0" noProof="0" dirty="0" smtClean="0"/>
              <a:t> book… [read screen]</a:t>
            </a:r>
            <a:endParaRPr lang="en-US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&gt;The</a:t>
            </a:r>
            <a:r>
              <a:rPr lang="en-US" baseline="0" noProof="0" dirty="0" smtClean="0"/>
              <a:t> key verse in this book says it all…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&gt;God doesn’t just talk about the future, He </a:t>
            </a:r>
            <a:r>
              <a:rPr lang="en-US" u="sng" baseline="0" noProof="0" dirty="0" smtClean="0"/>
              <a:t>makes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it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happen</a:t>
            </a:r>
            <a:r>
              <a:rPr lang="en-US" baseline="0" noProof="0" dirty="0" smtClean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examine these verses in detail.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&gt;You will quickly notice God</a:t>
            </a:r>
            <a:r>
              <a:rPr lang="en-US" baseline="0" noProof="0" dirty="0" smtClean="0"/>
              <a:t> speaks </a:t>
            </a:r>
            <a:r>
              <a:rPr lang="en-US" u="sng" baseline="0" noProof="0" dirty="0" smtClean="0"/>
              <a:t>five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different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times</a:t>
            </a:r>
            <a:r>
              <a:rPr lang="en-US" u="none" baseline="0" noProof="0" dirty="0" smtClean="0"/>
              <a:t> : vs1,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&gt;v2,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&gt;v3,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&gt;v6,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&gt;and v9.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&gt;We now KNOW who is speaking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u="none" baseline="0" noProof="0" dirty="0" smtClean="0"/>
              <a:t>&gt;But, what </a:t>
            </a:r>
            <a:r>
              <a:rPr lang="en-US" u="sng" baseline="0" noProof="0" dirty="0" smtClean="0"/>
              <a:t>kind</a:t>
            </a:r>
            <a:r>
              <a:rPr lang="en-US" u="none" baseline="0" noProof="0" dirty="0" smtClean="0"/>
              <a:t> of speaking is He doing ? [read screen]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There is more to notice in this short</a:t>
            </a:r>
            <a:r>
              <a:rPr lang="en-US" baseline="0" noProof="0" dirty="0" smtClean="0"/>
              <a:t> passage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verb “will” is repeated 13x : v3,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&gt;v4,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&gt;v6,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&gt;v7,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&gt;v8 etc.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complete phrase “I will…” is repeated 9x.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answer to this question is obvious… and awesome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Let’s get into the</a:t>
            </a:r>
            <a:r>
              <a:rPr lang="en-US" baseline="0" noProof="0" dirty="0" smtClean="0"/>
              <a:t> “meat of the message”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noticed that the LORD speaks five times.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That makes five natural divisions.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is the first promise.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hypothetical “Even IF…” promise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Think about </a:t>
            </a:r>
            <a:r>
              <a:rPr lang="en-US" u="sng" baseline="0" noProof="0" dirty="0" smtClean="0"/>
              <a:t>this</a:t>
            </a:r>
            <a:r>
              <a:rPr lang="en-US" baseline="0" noProof="0" dirty="0" smtClean="0"/>
              <a:t> question… [wait for answers]…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He is saying, “Don’t even try asking a “saint” to help save you, because it </a:t>
            </a:r>
            <a:r>
              <a:rPr lang="en-US" u="sng" baseline="0" noProof="0" dirty="0" smtClean="0"/>
              <a:t>won’t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work</a:t>
            </a:r>
            <a:r>
              <a:rPr lang="en-US" baseline="0" noProof="0" dirty="0" smtClean="0"/>
              <a:t>.</a:t>
            </a:r>
          </a:p>
          <a:p>
            <a:pPr marL="171450" indent="-171450">
              <a:buFont typeface="Wingdings" pitchFamily="2" charset="2"/>
              <a:buChar char="Ø"/>
            </a:pP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first</a:t>
            </a:r>
            <a:r>
              <a:rPr lang="en-US" baseline="0" noProof="0" dirty="0" smtClean="0"/>
              <a:t> message was short, crystal clear and powerful.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&gt;The second message is just as powerful.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word is repeated the most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What does “destined</a:t>
            </a:r>
            <a:r>
              <a:rPr lang="en-US" baseline="0" noProof="0" dirty="0" smtClean="0"/>
              <a:t> for” mean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But, wait !  The word “destined” IS NOT IN THE ORIGINAL TEXT !!!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Some translators, influenced by their theological point of view have added this word to put their spin on the verse.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Let’s read it again without this added word…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When we take into consideration the </a:t>
            </a:r>
            <a:r>
              <a:rPr lang="en-US" u="sng" baseline="0" noProof="0" dirty="0" smtClean="0"/>
              <a:t>CONTEXT</a:t>
            </a:r>
            <a:r>
              <a:rPr lang="en-US" baseline="0" noProof="0" dirty="0" smtClean="0"/>
              <a:t> of the whole book and again the </a:t>
            </a:r>
            <a:r>
              <a:rPr lang="en-US" u="sng" baseline="0" noProof="0" dirty="0" smtClean="0"/>
              <a:t>CONTEXT</a:t>
            </a:r>
            <a:r>
              <a:rPr lang="en-US" baseline="0" noProof="0" dirty="0" smtClean="0"/>
              <a:t> of this section, it is obvious that it would have been better to understand it as “those </a:t>
            </a:r>
            <a:r>
              <a:rPr lang="en-US" u="sng" baseline="0" noProof="0" dirty="0" smtClean="0"/>
              <a:t>declared</a:t>
            </a:r>
            <a:r>
              <a:rPr lang="en-US" baseline="0" noProof="0" dirty="0" smtClean="0"/>
              <a:t> by the Word of the LORD for death, to death…” because the context uses this word so many times.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In other words, we do not believe in “destiny”, but in God’s declarations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</a:t>
            </a:r>
            <a:r>
              <a:rPr lang="en-US" baseline="0" noProof="0" dirty="0" err="1" smtClean="0"/>
              <a:t>KJV</a:t>
            </a:r>
            <a:r>
              <a:rPr lang="en-US" baseline="0" noProof="0" dirty="0" smtClean="0"/>
              <a:t> is actually a little better than the </a:t>
            </a:r>
            <a:r>
              <a:rPr lang="en-US" baseline="0" noProof="0" dirty="0" err="1" smtClean="0"/>
              <a:t>NASB</a:t>
            </a:r>
            <a:r>
              <a:rPr lang="en-US" baseline="0" noProof="0" dirty="0" smtClean="0"/>
              <a:t> on this verse… as is </a:t>
            </a:r>
            <a:r>
              <a:rPr lang="en-US" baseline="0" noProof="0" dirty="0" err="1" smtClean="0"/>
              <a:t>DRBY</a:t>
            </a:r>
            <a:r>
              <a:rPr lang="en-US" baseline="0" noProof="0" dirty="0" smtClean="0"/>
              <a:t>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The LORD continues</a:t>
            </a:r>
            <a:r>
              <a:rPr lang="en-US" baseline="0" noProof="0" dirty="0" smtClean="0"/>
              <a:t> and increases the power of His words.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&gt;Here He “declares” something, which is </a:t>
            </a:r>
            <a:r>
              <a:rPr lang="en-US" u="sng" baseline="0" noProof="0" dirty="0" smtClean="0"/>
              <a:t>more</a:t>
            </a:r>
            <a:r>
              <a:rPr lang="en-US" baseline="0" noProof="0" dirty="0" smtClean="0"/>
              <a:t> </a:t>
            </a:r>
            <a:r>
              <a:rPr lang="en-US" u="sng" baseline="0" noProof="0" dirty="0" smtClean="0"/>
              <a:t>powerful</a:t>
            </a:r>
            <a:r>
              <a:rPr lang="en-US" baseline="0" noProof="0" dirty="0" smtClean="0"/>
              <a:t> that just saying it in the previous verses. [read </a:t>
            </a:r>
            <a:r>
              <a:rPr lang="en-US" baseline="0" noProof="0" dirty="0" err="1" smtClean="0"/>
              <a:t>scren</a:t>
            </a:r>
            <a:r>
              <a:rPr lang="en-US" baseline="0" noProof="0" dirty="0" smtClean="0"/>
              <a:t>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This </a:t>
            </a:r>
            <a:r>
              <a:rPr lang="en-US" u="sng" baseline="0" noProof="0" dirty="0" smtClean="0"/>
              <a:t>declaration</a:t>
            </a:r>
            <a:r>
              <a:rPr lang="en-US" baseline="0" noProof="0" dirty="0" smtClean="0"/>
              <a:t> of doom has four parts.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&gt;What is the relationship between these four horrible events ? [time]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God watches over His Word to keep it.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&gt;From Babylon</a:t>
            </a:r>
            <a:r>
              <a:rPr lang="en-US" baseline="0" noProof="0" dirty="0" smtClean="0"/>
              <a:t> to Nazi death camps, Israel has suffered as God declared.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&gt;This is a unique </a:t>
            </a:r>
            <a:r>
              <a:rPr lang="en-US" u="sng" baseline="0" noProof="0" dirty="0" smtClean="0"/>
              <a:t>proof</a:t>
            </a:r>
            <a:r>
              <a:rPr lang="en-US" baseline="0" noProof="0" dirty="0" smtClean="0"/>
              <a:t> that God’s Word is always true.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Most people</a:t>
            </a:r>
            <a:r>
              <a:rPr lang="en-US" baseline="0" noProof="0" dirty="0" smtClean="0"/>
              <a:t> who suffer draw sympathy.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&gt;Israel has been often totally abandoned by everyone. [read screen]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&gt;We might wonder why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Do you wonder why ?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The answer is in the very next verse.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12" name="Picture 1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1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2" name="Picture 1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9" y="5949280"/>
            <a:ext cx="899592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bible.yolasite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ll the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ible in its </a:t>
            </a:r>
            <a:r>
              <a:rPr lang="en-US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ontext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445224"/>
            <a:ext cx="8232846" cy="1426367"/>
          </a:xfrm>
        </p:spPr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It is to prove that we can count on God’s Word.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392488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Jeremiah 15v1-9</a:t>
            </a:r>
          </a:p>
          <a:p>
            <a:r>
              <a:rPr lang="en-US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Let’s recall the context 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a message for Israel about the </a:t>
            </a:r>
            <a:r>
              <a:rPr lang="en-US" i="1" u="sng" dirty="0" smtClean="0">
                <a:latin typeface="Arial" pitchFamily="34" charset="0"/>
                <a:cs typeface="Arial" pitchFamily="34" charset="0"/>
              </a:rPr>
              <a:t>Word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of the </a:t>
            </a:r>
            <a:r>
              <a:rPr lang="en-US" u="sng" dirty="0" smtClean="0">
                <a:latin typeface="Arial" pitchFamily="34" charset="0"/>
                <a:cs typeface="Arial" pitchFamily="34" charset="0"/>
              </a:rPr>
              <a:t>LORD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given to Jeremiah in 627 BC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889732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 is His 4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You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who have forsaken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LORD. ‘You </a:t>
            </a:r>
            <a:r>
              <a:rPr lang="en-US" dirty="0">
                <a:latin typeface="Arial" pitchFamily="34" charset="0"/>
                <a:cs typeface="Arial" pitchFamily="34" charset="0"/>
              </a:rPr>
              <a:t>keep going backward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>
                <a:latin typeface="Arial" pitchFamily="34" charset="0"/>
                <a:cs typeface="Arial" pitchFamily="34" charset="0"/>
              </a:rPr>
              <a:t>So I will stretch out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hand against you and destroy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you ;  </a:t>
            </a:r>
            <a:r>
              <a:rPr lang="en-US" dirty="0">
                <a:latin typeface="Arial" pitchFamily="34" charset="0"/>
                <a:cs typeface="Arial" pitchFamily="34" charset="0"/>
              </a:rPr>
              <a:t>I am tired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relenting !’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15v6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is God tired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6354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 is His 5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will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winnow</a:t>
            </a:r>
            <a:r>
              <a:rPr lang="en-US" dirty="0">
                <a:latin typeface="Arial" pitchFamily="34" charset="0"/>
                <a:cs typeface="Arial" pitchFamily="34" charset="0"/>
              </a:rPr>
              <a:t> them with a winnowing fork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at </a:t>
            </a:r>
            <a:r>
              <a:rPr lang="en-US" dirty="0">
                <a:latin typeface="Arial" pitchFamily="34" charset="0"/>
                <a:cs typeface="Arial" pitchFamily="34" charset="0"/>
              </a:rPr>
              <a:t>the gates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land ; 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will</a:t>
            </a:r>
            <a:r>
              <a:rPr lang="en-US" dirty="0">
                <a:latin typeface="Arial" pitchFamily="34" charset="0"/>
                <a:cs typeface="Arial" pitchFamily="34" charset="0"/>
              </a:rPr>
              <a:t> bereave them of children,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I will</a:t>
            </a:r>
            <a:r>
              <a:rPr lang="en-US" dirty="0">
                <a:latin typeface="Arial" pitchFamily="34" charset="0"/>
                <a:cs typeface="Arial" pitchFamily="34" charset="0"/>
              </a:rPr>
              <a:t> destroy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people ;  they </a:t>
            </a:r>
            <a:r>
              <a:rPr lang="en-US" dirty="0">
                <a:latin typeface="Arial" pitchFamily="34" charset="0"/>
                <a:cs typeface="Arial" pitchFamily="34" charset="0"/>
              </a:rPr>
              <a:t>did not repent of their ways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15v7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will God do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410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is a confirmation.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“Their </a:t>
            </a:r>
            <a:r>
              <a:rPr lang="en-US" dirty="0">
                <a:latin typeface="Arial" pitchFamily="34" charset="0"/>
                <a:cs typeface="Arial" pitchFamily="34" charset="0"/>
              </a:rPr>
              <a:t>widows will be more numerous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before 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than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sand of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seas ; 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bring against them, against the mother of a young man,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dirty="0">
                <a:latin typeface="Arial" pitchFamily="34" charset="0"/>
                <a:cs typeface="Arial" pitchFamily="34" charset="0"/>
              </a:rPr>
              <a:t>destroyer at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noonday ; 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suddenly bring down on her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anguish </a:t>
            </a:r>
            <a:r>
              <a:rPr lang="en-US" dirty="0">
                <a:latin typeface="Arial" pitchFamily="34" charset="0"/>
                <a:cs typeface="Arial" pitchFamily="34" charset="0"/>
              </a:rPr>
              <a:t>and dismay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15v8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image is used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0125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There will be survivors.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“She </a:t>
            </a:r>
            <a:r>
              <a:rPr lang="en-US" dirty="0">
                <a:latin typeface="Arial" pitchFamily="34" charset="0"/>
                <a:cs typeface="Arial" pitchFamily="34" charset="0"/>
              </a:rPr>
              <a:t>who bore seven sons pines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away ;  her </a:t>
            </a:r>
            <a:r>
              <a:rPr lang="en-US" dirty="0">
                <a:latin typeface="Arial" pitchFamily="34" charset="0"/>
                <a:cs typeface="Arial" pitchFamily="34" charset="0"/>
              </a:rPr>
              <a:t>breathing is labored. Her sun has set while it was yet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day ;  she </a:t>
            </a:r>
            <a:r>
              <a:rPr lang="en-US" dirty="0">
                <a:latin typeface="Arial" pitchFamily="34" charset="0"/>
                <a:cs typeface="Arial" pitchFamily="34" charset="0"/>
              </a:rPr>
              <a:t>has been shamed and humiliated.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So </a:t>
            </a:r>
            <a:r>
              <a:rPr lang="en-US" dirty="0">
                <a:latin typeface="Arial" pitchFamily="34" charset="0"/>
                <a:cs typeface="Arial" pitchFamily="34" charset="0"/>
              </a:rPr>
              <a:t>I will give over their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survivors</a:t>
            </a:r>
            <a:r>
              <a:rPr lang="en-US" dirty="0">
                <a:latin typeface="Arial" pitchFamily="34" charset="0"/>
                <a:cs typeface="Arial" pitchFamily="34" charset="0"/>
              </a:rPr>
              <a:t> to the sword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before </a:t>
            </a:r>
            <a:r>
              <a:rPr lang="en-US" dirty="0">
                <a:latin typeface="Arial" pitchFamily="34" charset="0"/>
                <a:cs typeface="Arial" pitchFamily="34" charset="0"/>
              </a:rPr>
              <a:t>their enemies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,” </a:t>
            </a:r>
            <a:r>
              <a:rPr lang="en-US" dirty="0">
                <a:latin typeface="Arial" pitchFamily="34" charset="0"/>
                <a:cs typeface="Arial" pitchFamily="34" charset="0"/>
              </a:rPr>
              <a:t>declares the LORD.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15v9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700" dirty="0" smtClean="0">
                <a:latin typeface="Arial" pitchFamily="34" charset="0"/>
                <a:cs typeface="Arial" pitchFamily="34" charset="0"/>
              </a:rPr>
              <a:t>Only a remnant will survive.</a:t>
            </a:r>
            <a:endParaRPr lang="en-US" sz="47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080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Review, react and remember: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600" b="0" dirty="0" smtClean="0">
                <a:latin typeface="Arial" pitchFamily="34" charset="0"/>
                <a:cs typeface="Arial" pitchFamily="34" charset="0"/>
              </a:rPr>
              <a:t>You can count on God’s Word.</a:t>
            </a:r>
            <a:endParaRPr lang="en-US" sz="46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Autofit/>
          </a:bodyPr>
          <a:lstStyle/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Jeremiah 15v1-9 are full of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promises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, bad and good !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God’s Word is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backed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up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by God’s power to make it happen.</a:t>
            </a:r>
          </a:p>
          <a:p>
            <a:pPr marL="685800" indent="-685800" algn="l"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600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4600" b="1" i="1" u="sng" dirty="0" smtClean="0">
                <a:latin typeface="Arial" pitchFamily="34" charset="0"/>
                <a:cs typeface="Arial" pitchFamily="34" charset="0"/>
              </a:rPr>
              <a:t>key</a:t>
            </a:r>
            <a:r>
              <a:rPr lang="en-US" sz="4600" dirty="0" smtClean="0">
                <a:latin typeface="Arial" pitchFamily="34" charset="0"/>
                <a:cs typeface="Arial" pitchFamily="34" charset="0"/>
              </a:rPr>
              <a:t> phrase is “I will…” (9x)</a:t>
            </a:r>
            <a:endParaRPr lang="en-US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" name="Content Placeholder 11">
            <a:hlinkClick r:id="rId3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79"/>
            <a:ext cx="899592" cy="908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0796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God will do what He says.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sz="7000" i="1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sz="7000" i="1" dirty="0">
                <a:latin typeface="Arial" pitchFamily="34" charset="0"/>
                <a:cs typeface="Arial" pitchFamily="34" charset="0"/>
              </a:rPr>
              <a:t>am watching over </a:t>
            </a:r>
            <a:r>
              <a:rPr lang="en-US" sz="7000" i="1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sz="7000" i="1" dirty="0">
                <a:latin typeface="Arial" pitchFamily="34" charset="0"/>
                <a:cs typeface="Arial" pitchFamily="34" charset="0"/>
              </a:rPr>
              <a:t>word to perform it</a:t>
            </a:r>
            <a:r>
              <a:rPr lang="en-US" sz="7000" i="1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sz="7000" i="1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1v12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is true of Jeremiah 15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17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>
        <p:fade/>
      </p:transition>
    </mc:Choice>
    <mc:Fallback xmlns="">
      <p:transition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15v1-9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 LORD said…” v1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“Thus says the LORD…” v2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“declares the LORD…” v3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“declares the LORD…” v6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“declares the LORD…” v9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words are repeated?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Jeremiah 15v1-9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appoint…” v3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make…” v4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stretch…” v6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winnow…” v7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will bereave…” v8 …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etc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u="sng" dirty="0" smtClean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will keep His Word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3837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So what does He promise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“Then </a:t>
            </a:r>
            <a:r>
              <a:rPr lang="en-US" dirty="0">
                <a:latin typeface="Arial" pitchFamily="34" charset="0"/>
                <a:cs typeface="Arial" pitchFamily="34" charset="0"/>
              </a:rPr>
              <a:t>the LORD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said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to me,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</a:t>
            </a:r>
            <a:r>
              <a:rPr lang="en-US" b="1" i="1" u="sng" dirty="0" smtClean="0">
                <a:latin typeface="Arial" pitchFamily="34" charset="0"/>
                <a:cs typeface="Arial" pitchFamily="34" charset="0"/>
              </a:rPr>
              <a:t>Even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though</a:t>
            </a:r>
            <a:r>
              <a:rPr lang="en-US" dirty="0">
                <a:latin typeface="Arial" pitchFamily="34" charset="0"/>
                <a:cs typeface="Arial" pitchFamily="34" charset="0"/>
              </a:rPr>
              <a:t> Moses and Samuel were to stand before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me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heart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would not</a:t>
            </a:r>
            <a:r>
              <a:rPr lang="en-US" dirty="0">
                <a:latin typeface="Arial" pitchFamily="34" charset="0"/>
                <a:cs typeface="Arial" pitchFamily="34" charset="0"/>
              </a:rPr>
              <a:t> be with this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people ; </a:t>
            </a:r>
            <a:r>
              <a:rPr lang="en-US" dirty="0">
                <a:latin typeface="Arial" pitchFamily="34" charset="0"/>
                <a:cs typeface="Arial" pitchFamily="34" charset="0"/>
              </a:rPr>
              <a:t>send them away from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my </a:t>
            </a:r>
            <a:r>
              <a:rPr lang="en-US" dirty="0">
                <a:latin typeface="Arial" pitchFamily="34" charset="0"/>
                <a:cs typeface="Arial" pitchFamily="34" charset="0"/>
              </a:rPr>
              <a:t>presence and let them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 !”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15v1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What did He just blow away ?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4332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Here’s His 2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message…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"And it shall be that when they say to you, 'Where should we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go ?  Then </a:t>
            </a:r>
            <a:r>
              <a:rPr lang="en-US" dirty="0">
                <a:latin typeface="Arial" pitchFamily="34" charset="0"/>
                <a:cs typeface="Arial" pitchFamily="34" charset="0"/>
              </a:rPr>
              <a:t>you are to tell them, 'Thus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says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LORD : Those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destined</a:t>
            </a:r>
            <a:r>
              <a:rPr lang="en-US" dirty="0">
                <a:latin typeface="Arial" pitchFamily="34" charset="0"/>
                <a:cs typeface="Arial" pitchFamily="34" charset="0"/>
              </a:rPr>
              <a:t> for death,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death ;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destined</a:t>
            </a:r>
            <a:r>
              <a:rPr lang="en-US" dirty="0">
                <a:latin typeface="Arial" pitchFamily="34" charset="0"/>
                <a:cs typeface="Arial" pitchFamily="34" charset="0"/>
              </a:rPr>
              <a:t> for the sword, to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sword ;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destined</a:t>
            </a:r>
            <a:r>
              <a:rPr lang="en-US" dirty="0">
                <a:latin typeface="Arial" pitchFamily="34" charset="0"/>
                <a:cs typeface="Arial" pitchFamily="34" charset="0"/>
              </a:rPr>
              <a:t> for famine,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famine ;  and </a:t>
            </a:r>
            <a:r>
              <a:rPr lang="en-US" dirty="0">
                <a:latin typeface="Arial" pitchFamily="34" charset="0"/>
                <a:cs typeface="Arial" pitchFamily="34" charset="0"/>
              </a:rPr>
              <a:t>those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destined</a:t>
            </a:r>
            <a:r>
              <a:rPr lang="en-US" dirty="0">
                <a:latin typeface="Arial" pitchFamily="34" charset="0"/>
                <a:cs typeface="Arial" pitchFamily="34" charset="0"/>
              </a:rPr>
              <a:t> for captivity, to captivity."' </a:t>
            </a: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15v2 </a:t>
            </a:r>
            <a:r>
              <a:rPr lang="en-US" sz="31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31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does this mean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12350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Here’s His 3</a:t>
            </a:r>
            <a:r>
              <a:rPr lang="en-US" baseline="30000" dirty="0" smtClean="0">
                <a:latin typeface="Arial" pitchFamily="34" charset="0"/>
                <a:cs typeface="Arial" pitchFamily="34" charset="0"/>
              </a:rPr>
              <a:t>rd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message.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 ’I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appoint over them four kinds of doom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,’ </a:t>
            </a:r>
            <a:r>
              <a:rPr lang="en-US" b="1" i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declares</a:t>
            </a:r>
            <a:r>
              <a:rPr lang="en-US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LORD :  ‘the </a:t>
            </a:r>
            <a:r>
              <a:rPr lang="en-US" dirty="0">
                <a:latin typeface="Arial" pitchFamily="34" charset="0"/>
                <a:cs typeface="Arial" pitchFamily="34" charset="0"/>
              </a:rPr>
              <a:t>sword to slay, the dogs to drag off, and the birds of the sky and the beasts of the earth to devour and destroy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.’ 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15v3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four kinds of doom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491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This prophecy was fulfilled.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10445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 </a:t>
            </a:r>
            <a:r>
              <a:rPr lang="en-US" dirty="0">
                <a:latin typeface="Arial" pitchFamily="34" charset="0"/>
                <a:cs typeface="Arial" pitchFamily="34" charset="0"/>
              </a:rPr>
              <a:t>will make them an object of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horror</a:t>
            </a:r>
            <a:r>
              <a:rPr lang="en-US" dirty="0">
                <a:latin typeface="Arial" pitchFamily="34" charset="0"/>
                <a:cs typeface="Arial" pitchFamily="34" charset="0"/>
              </a:rPr>
              <a:t> among all the kingdoms of the earth because of Manasseh, the son of Hezekiah, the king of Judah, for what he did in Jerusalem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15v4</a:t>
            </a:r>
            <a:r>
              <a:rPr lang="en-US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157192"/>
            <a:ext cx="8232846" cy="1714399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Has any other people suffered so much horror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12677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Israel will be all alone.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“Indeed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>
                <a:latin typeface="Arial" pitchFamily="34" charset="0"/>
                <a:cs typeface="Arial" pitchFamily="34" charset="0"/>
              </a:rPr>
              <a:t> will have pity on you,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ô </a:t>
            </a:r>
            <a:r>
              <a:rPr lang="en-US" dirty="0">
                <a:latin typeface="Arial" pitchFamily="34" charset="0"/>
                <a:cs typeface="Arial" pitchFamily="34" charset="0"/>
              </a:rPr>
              <a:t>Jerusalem,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>
                <a:latin typeface="Arial" pitchFamily="34" charset="0"/>
                <a:cs typeface="Arial" pitchFamily="34" charset="0"/>
              </a:rPr>
              <a:t> will mourn for you,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or </a:t>
            </a:r>
            <a:r>
              <a:rPr lang="en-US" b="1" i="1" u="sng" dirty="0">
                <a:latin typeface="Arial" pitchFamily="34" charset="0"/>
                <a:cs typeface="Arial" pitchFamily="34" charset="0"/>
              </a:rPr>
              <a:t>who</a:t>
            </a:r>
            <a:r>
              <a:rPr lang="en-US" dirty="0">
                <a:latin typeface="Arial" pitchFamily="34" charset="0"/>
                <a:cs typeface="Arial" pitchFamily="34" charset="0"/>
              </a:rPr>
              <a:t> will turn aside to ask about your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welfare ?”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Jeremiah </a:t>
            </a:r>
            <a:r>
              <a:rPr lang="en-US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15v5 </a:t>
            </a:r>
            <a:r>
              <a:rPr lang="en-US" sz="2400" b="1" i="1" dirty="0" err="1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NASB</a:t>
            </a:r>
            <a:endParaRPr lang="en-US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Why ?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45782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1787</Words>
  <Application>Microsoft Office PowerPoint</Application>
  <PresentationFormat>On-screen Show (4:3)</PresentationFormat>
  <Paragraphs>161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Arial Narrow</vt:lpstr>
      <vt:lpstr>Calibri</vt:lpstr>
      <vt:lpstr>Wingdings</vt:lpstr>
      <vt:lpstr>Office Theme</vt:lpstr>
      <vt:lpstr>All the Bible in its Context</vt:lpstr>
      <vt:lpstr>God will do what He says.</vt:lpstr>
      <vt:lpstr>Jeremiah 15v1-9</vt:lpstr>
      <vt:lpstr>Jeremiah 15v1-9</vt:lpstr>
      <vt:lpstr>So what does He promise ?</vt:lpstr>
      <vt:lpstr>Here’s His 2nd message…</vt:lpstr>
      <vt:lpstr>Here’s His 3rd message.</vt:lpstr>
      <vt:lpstr>This prophecy was fulfilled.</vt:lpstr>
      <vt:lpstr>Israel will be all alone.</vt:lpstr>
      <vt:lpstr>Here is His 4th message.</vt:lpstr>
      <vt:lpstr>Here is His 5th message.</vt:lpstr>
      <vt:lpstr>There is a confirmation.</vt:lpstr>
      <vt:lpstr>There will be survivors.</vt:lpstr>
      <vt:lpstr>Review, react and remember: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86</cp:revision>
  <dcterms:created xsi:type="dcterms:W3CDTF">2010-11-10T08:57:02Z</dcterms:created>
  <dcterms:modified xsi:type="dcterms:W3CDTF">2015-02-05T16:57:54Z</dcterms:modified>
</cp:coreProperties>
</file>