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7" r:id="rId17"/>
    <p:sldId id="26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5" autoAdjust="0"/>
    <p:restoredTop sz="38563" autoAdjust="0"/>
  </p:normalViewPr>
  <p:slideViewPr>
    <p:cSldViewPr>
      <p:cViewPr varScale="1">
        <p:scale>
          <a:sx n="35" d="100"/>
          <a:sy n="35" d="100"/>
        </p:scale>
        <p:origin x="1140" y="24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Posons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la question que </a:t>
            </a:r>
            <a:r>
              <a:rPr lang="fr-FR" b="1" i="1" baseline="0" noProof="0" dirty="0" smtClean="0"/>
              <a:t>tout le monde </a:t>
            </a:r>
            <a:r>
              <a:rPr lang="fr-FR" baseline="0" noProof="0" dirty="0" smtClean="0"/>
              <a:t>se pose aujourd’hui !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C’est une </a:t>
            </a:r>
            <a:r>
              <a:rPr lang="fr-FR" b="1" i="1" baseline="0" noProof="0" dirty="0" smtClean="0"/>
              <a:t>bonne </a:t>
            </a:r>
            <a:r>
              <a:rPr lang="fr-FR" b="1" i="1" baseline="0" noProof="0" dirty="0" smtClean="0"/>
              <a:t>question,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pour </a:t>
            </a:r>
            <a:r>
              <a:rPr lang="fr-FR" baseline="0" noProof="0" dirty="0" smtClean="0"/>
              <a:t>les chrétiens </a:t>
            </a:r>
            <a:r>
              <a:rPr lang="fr-FR" baseline="0" noProof="0" dirty="0" smtClean="0"/>
              <a:t>et </a:t>
            </a:r>
            <a:r>
              <a:rPr lang="fr-FR" baseline="0" noProof="0" dirty="0" smtClean="0"/>
              <a:t>les non-chrétiens</a:t>
            </a:r>
            <a:r>
              <a:rPr lang="fr-FR" baseline="0" noProof="0" dirty="0" smtClean="0"/>
              <a:t>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Pierre a écrit ceci </a:t>
            </a:r>
            <a:r>
              <a:rPr lang="fr-FR" b="1" i="1" noProof="0" dirty="0" smtClean="0"/>
              <a:t>aux chrétiens</a:t>
            </a:r>
            <a:r>
              <a:rPr lang="fr-FR" noProof="0" dirty="0" smtClean="0"/>
              <a:t>. </a:t>
            </a:r>
            <a:r>
              <a:rPr lang="fr-FR" baseline="0" noProof="0" dirty="0" smtClean="0"/>
              <a:t>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</a:t>
            </a:r>
            <a:r>
              <a:rPr lang="fr-FR" b="1" i="0" u="sng" noProof="0" dirty="0" smtClean="0"/>
              <a:t>La foi chrétienne</a:t>
            </a:r>
            <a:r>
              <a:rPr lang="fr-FR" noProof="0" dirty="0" smtClean="0"/>
              <a:t> n’est ni « un saut dans le noir » ni « un bouche-trou pour l’inconnu » ni « la démission de la raison ».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b="1" i="1" noProof="0" dirty="0" smtClean="0"/>
              <a:t>Oui</a:t>
            </a:r>
            <a:r>
              <a:rPr lang="fr-FR" noProof="0" dirty="0" smtClean="0"/>
              <a:t>, notre confiance</a:t>
            </a:r>
            <a:r>
              <a:rPr lang="fr-FR" baseline="0" noProof="0" dirty="0" smtClean="0"/>
              <a:t> en Jésus est la seule foi sur cette planète qui est </a:t>
            </a:r>
            <a:r>
              <a:rPr lang="fr-FR" b="0" i="0" baseline="0" noProof="0" dirty="0" smtClean="0"/>
              <a:t>raisonnable</a:t>
            </a:r>
            <a:r>
              <a:rPr lang="fr-FR" baseline="0" noProof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Le gros du livre </a:t>
            </a:r>
            <a:r>
              <a:rPr lang="fr-FR" noProof="0" dirty="0" smtClean="0"/>
              <a:t>de Jean est à ce</a:t>
            </a:r>
            <a:r>
              <a:rPr lang="fr-FR" baseline="0" noProof="0" dirty="0" smtClean="0"/>
              <a:t> sujet, parce que cette raison de croire est si importante.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Dans </a:t>
            </a:r>
            <a:r>
              <a:rPr lang="fr-FR" b="1" i="1" baseline="0" noProof="0" dirty="0" smtClean="0"/>
              <a:t>Jn4à11</a:t>
            </a:r>
            <a:r>
              <a:rPr lang="fr-FR" baseline="0" noProof="0" dirty="0" smtClean="0"/>
              <a:t> je vois </a:t>
            </a:r>
            <a:r>
              <a:rPr lang="fr-FR" b="1" i="1" baseline="0" noProof="0" dirty="0" smtClean="0"/>
              <a:t>7 facettes </a:t>
            </a:r>
            <a:r>
              <a:rPr lang="fr-FR" baseline="0" noProof="0" dirty="0" smtClean="0"/>
              <a:t>de la Parole de Dieu : pour attirer, guérir, nourrir, juger, exposer, ouvrir les yeux, conduire et même ressusciter les morts !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Chaque fois, il est écrit qu’ils ont eu </a:t>
            </a:r>
            <a:r>
              <a:rPr lang="fr-FR" b="1" u="sng" baseline="0" noProof="0" dirty="0" smtClean="0"/>
              <a:t>confiance en Jésus grâce à sa parole</a:t>
            </a:r>
            <a:r>
              <a:rPr lang="fr-FR" baseline="0" noProof="0" dirty="0" smtClean="0"/>
              <a:t>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Ils pouvaient tous dire : Jésus m’a </a:t>
            </a:r>
            <a:r>
              <a:rPr lang="fr-FR" b="1" i="1" baseline="0" noProof="0" dirty="0" smtClean="0"/>
              <a:t>convaincu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personnellement</a:t>
            </a:r>
            <a:r>
              <a:rPr lang="fr-FR" baseline="0" noProof="0" dirty="0" smtClean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Eph6v17</a:t>
            </a:r>
            <a:r>
              <a:rPr lang="fr-FR" noProof="0" dirty="0" smtClean="0"/>
              <a:t>, Héb4v12, Ap1v16, 2v12, 19v15 &amp; 21 nous disent</a:t>
            </a:r>
            <a:r>
              <a:rPr lang="fr-FR" baseline="0" noProof="0" dirty="0" smtClean="0"/>
              <a:t> tous que la Parole de Dieu est comme une </a:t>
            </a:r>
            <a:r>
              <a:rPr lang="fr-FR" b="1" i="1" baseline="0" noProof="0" dirty="0" smtClean="0"/>
              <a:t>épée</a:t>
            </a:r>
            <a:r>
              <a:rPr lang="fr-FR" baseline="0" noProof="0" dirty="0" smtClean="0"/>
              <a:t> qui touche le cœur.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noProof="0" dirty="0" smtClean="0"/>
              <a:t>Toutes</a:t>
            </a:r>
            <a:r>
              <a:rPr lang="fr-FR" noProof="0" dirty="0" smtClean="0"/>
              <a:t> les couches sociales, tous</a:t>
            </a:r>
            <a:r>
              <a:rPr lang="fr-FR" baseline="0" noProof="0" dirty="0" smtClean="0"/>
              <a:t> les niveaux intellectuels, homme et femme sont touchés par la Parole de Jésus.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Cela nous rappel, si on est chrétien, il faut </a:t>
            </a:r>
            <a:r>
              <a:rPr lang="fr-FR" b="1" i="1" baseline="0" noProof="0" dirty="0" smtClean="0"/>
              <a:t>transmettre la Parole de Dieu </a:t>
            </a:r>
            <a:r>
              <a:rPr lang="fr-FR" baseline="0" noProof="0" dirty="0" smtClean="0"/>
              <a:t>et pas la notre au monde.  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432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Une </a:t>
            </a:r>
            <a:r>
              <a:rPr lang="fr-FR" b="1" u="sng" noProof="0" dirty="0" smtClean="0"/>
              <a:t>3</a:t>
            </a:r>
            <a:r>
              <a:rPr lang="fr-FR" b="1" u="sng" baseline="30000" noProof="0" dirty="0" smtClean="0"/>
              <a:t>e</a:t>
            </a:r>
            <a:r>
              <a:rPr lang="fr-FR" b="1" u="sng" noProof="0" dirty="0" smtClean="0"/>
              <a:t> raison de croire </a:t>
            </a:r>
            <a:r>
              <a:rPr lang="fr-FR" noProof="0" dirty="0" smtClean="0"/>
              <a:t>Jésus</a:t>
            </a:r>
            <a:r>
              <a:rPr lang="fr-FR" baseline="0" noProof="0" dirty="0" smtClean="0"/>
              <a:t> est grâce au résultats dans la vie de ses disciples.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</a:t>
            </a:r>
            <a:r>
              <a:rPr lang="fr-FR" b="1" i="1" noProof="0" dirty="0" smtClean="0"/>
              <a:t>Est-ce qu’on voit Jésus </a:t>
            </a:r>
            <a:r>
              <a:rPr lang="fr-FR" noProof="0" dirty="0" smtClean="0"/>
              <a:t>à l’œuvre dans la vie de ceux qui LE suivent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noProof="0" dirty="0" smtClean="0"/>
              <a:t>Le témoignage n’est pas seulement</a:t>
            </a:r>
            <a:r>
              <a:rPr lang="fr-FR" noProof="0" dirty="0" smtClean="0"/>
              <a:t> des mots, mais aussi des actes.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	Il faut les deux</a:t>
            </a:r>
            <a:r>
              <a:rPr lang="fr-FR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Le livre de Jean</a:t>
            </a:r>
            <a:r>
              <a:rPr lang="fr-FR" baseline="0" noProof="0" dirty="0" smtClean="0"/>
              <a:t> a une autre </a:t>
            </a:r>
            <a:r>
              <a:rPr lang="fr-FR" b="1" i="1" baseline="0" noProof="0" dirty="0" smtClean="0"/>
              <a:t>division</a:t>
            </a:r>
            <a:r>
              <a:rPr lang="fr-FR" b="0" i="0" baseline="0" noProof="0" dirty="0" smtClean="0"/>
              <a:t> naturelle, </a:t>
            </a:r>
            <a:r>
              <a:rPr lang="fr-FR" baseline="0" noProof="0" dirty="0" smtClean="0"/>
              <a:t>quand </a:t>
            </a:r>
            <a:r>
              <a:rPr lang="fr-FR" b="0" i="0" baseline="0" noProof="0" dirty="0" smtClean="0"/>
              <a:t>Jésus se retire</a:t>
            </a:r>
            <a:r>
              <a:rPr lang="fr-FR" baseline="0" noProof="0" dirty="0" smtClean="0"/>
              <a:t> d’un ministère publique, dans les </a:t>
            </a:r>
            <a:r>
              <a:rPr lang="fr-FR" b="1" i="1" baseline="0" noProof="0" dirty="0" smtClean="0"/>
              <a:t>chapitres 12à17</a:t>
            </a:r>
            <a:r>
              <a:rPr lang="fr-FR" baseline="0" noProof="0" dirty="0" smtClean="0"/>
              <a:t>.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307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b="1" i="1" noProof="0" dirty="0" smtClean="0"/>
              <a:t>Jn12à17</a:t>
            </a:r>
            <a:r>
              <a:rPr lang="fr-FR" noProof="0" dirty="0" smtClean="0"/>
              <a:t> sont</a:t>
            </a:r>
            <a:r>
              <a:rPr lang="fr-FR" baseline="0" noProof="0" dirty="0" smtClean="0"/>
              <a:t> remplis d’histoires de la transformation de ceux qui ont reçu Jésus[lire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[lire]  Ils avaient</a:t>
            </a:r>
            <a:r>
              <a:rPr lang="fr-FR" baseline="0" noProof="0" dirty="0" smtClean="0"/>
              <a:t> confiance en Jésus </a:t>
            </a:r>
            <a:r>
              <a:rPr lang="fr-FR" b="1" u="sng" baseline="0" noProof="0" dirty="0" smtClean="0"/>
              <a:t>grâce à la nouvelle vie</a:t>
            </a:r>
            <a:r>
              <a:rPr lang="fr-FR" baseline="0" noProof="0" dirty="0" smtClean="0"/>
              <a:t> de Lazare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La multitude avait certainement entendu le </a:t>
            </a:r>
            <a:r>
              <a:rPr lang="fr-FR" b="1" i="1" baseline="0" noProof="0" dirty="0" smtClean="0"/>
              <a:t>témoignage</a:t>
            </a:r>
            <a:r>
              <a:rPr lang="fr-FR" baseline="0" noProof="0" dirty="0" smtClean="0"/>
              <a:t> de Jean Baptiste et commençaient à avoir confiance en Jésus.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Ils ont certainement entendu les </a:t>
            </a:r>
            <a:r>
              <a:rPr lang="fr-FR" b="1" i="1" baseline="0" noProof="0" dirty="0" smtClean="0"/>
              <a:t>paroles</a:t>
            </a:r>
            <a:r>
              <a:rPr lang="fr-FR" baseline="0" noProof="0" dirty="0" smtClean="0"/>
              <a:t> de Jésus et grandi en confiance.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Mais, la </a:t>
            </a:r>
            <a:r>
              <a:rPr lang="fr-FR" b="1" i="1" baseline="0" noProof="0" dirty="0" smtClean="0"/>
              <a:t>vie</a:t>
            </a:r>
            <a:r>
              <a:rPr lang="fr-FR" baseline="0" noProof="0" dirty="0" smtClean="0"/>
              <a:t> de Lazare les a bouleversés[lire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87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témoignage n’est pas seulement des actes, mais des </a:t>
            </a:r>
            <a:r>
              <a:rPr lang="fr-FR" b="1" u="sng" noProof="0" dirty="0" smtClean="0"/>
              <a:t>mots suivis</a:t>
            </a:r>
            <a:r>
              <a:rPr lang="fr-FR" noProof="0" dirty="0" smtClean="0"/>
              <a:t> par des actes !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La qualité de vie, la joie de vivre, les mœurs des chrétiens </a:t>
            </a:r>
            <a:r>
              <a:rPr lang="fr-FR" b="1" i="1" noProof="0" dirty="0" smtClean="0"/>
              <a:t>parlent</a:t>
            </a:r>
            <a:r>
              <a:rPr lang="fr-FR" noProof="0" dirty="0" smtClean="0"/>
              <a:t> au monde.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Les</a:t>
            </a:r>
            <a:r>
              <a:rPr lang="fr-FR" baseline="0" noProof="0" dirty="0" smtClean="0"/>
              <a:t> paroles de Jésus dans </a:t>
            </a:r>
            <a:r>
              <a:rPr lang="fr-FR" b="0" noProof="0" dirty="0" smtClean="0"/>
              <a:t>Jn8v12</a:t>
            </a:r>
            <a:r>
              <a:rPr lang="fr-FR" noProof="0" dirty="0" smtClean="0"/>
              <a:t> et Mt5v14 nous </a:t>
            </a:r>
            <a:r>
              <a:rPr lang="fr-FR" b="1" i="1" noProof="0" dirty="0" smtClean="0"/>
              <a:t>surprennent</a:t>
            </a:r>
            <a:r>
              <a:rPr lang="fr-FR" noProof="0" dirty="0" smtClean="0"/>
              <a:t> !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</a:t>
            </a:r>
            <a:r>
              <a:rPr lang="fr-FR" b="1" i="1" noProof="0" dirty="0" smtClean="0"/>
              <a:t>Ac4v13</a:t>
            </a:r>
            <a:r>
              <a:rPr lang="fr-FR" noProof="0" dirty="0" smtClean="0"/>
              <a:t> dit : « Ils les reconnurent pour avoir été avec Jésus. 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103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0" u="sng" noProof="0" dirty="0" smtClean="0"/>
              <a:t>La 4</a:t>
            </a:r>
            <a:r>
              <a:rPr lang="fr-FR" b="1" i="0" u="sng" baseline="30000" noProof="0" dirty="0" smtClean="0"/>
              <a:t>e</a:t>
            </a:r>
            <a:r>
              <a:rPr lang="fr-FR" b="1" i="0" u="sng" noProof="0" dirty="0" smtClean="0"/>
              <a:t> raison </a:t>
            </a:r>
            <a:r>
              <a:rPr lang="fr-FR" noProof="0" dirty="0" smtClean="0"/>
              <a:t>de croire Jésus</a:t>
            </a:r>
            <a:r>
              <a:rPr lang="fr-FR" baseline="0" noProof="0" dirty="0" smtClean="0"/>
              <a:t> est parce qu’IL a tout fait pour notre rédemption.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C’est </a:t>
            </a:r>
            <a:r>
              <a:rPr lang="fr-FR" b="1" i="1" baseline="0" noProof="0" dirty="0" smtClean="0"/>
              <a:t>le pas final</a:t>
            </a:r>
            <a:r>
              <a:rPr lang="fr-FR" baseline="0" noProof="0" dirty="0" smtClean="0"/>
              <a:t> de la foi pour devenir un vrai chrétien.  [tout 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On a </a:t>
            </a:r>
            <a:r>
              <a:rPr lang="fr-FR" b="1" i="1" u="sng" baseline="0" noProof="0" dirty="0" smtClean="0"/>
              <a:t>confiance en Jésus à tel point</a:t>
            </a:r>
            <a:r>
              <a:rPr lang="fr-FR" i="1" baseline="0" noProof="0" dirty="0" smtClean="0"/>
              <a:t> </a:t>
            </a:r>
            <a:r>
              <a:rPr lang="fr-FR" baseline="0" noProof="0" dirty="0" smtClean="0"/>
              <a:t>qu’on LUI </a:t>
            </a:r>
            <a:r>
              <a:rPr lang="fr-FR" b="1" i="1" u="none" baseline="0" noProof="0" dirty="0" smtClean="0"/>
              <a:t>demande</a:t>
            </a:r>
            <a:r>
              <a:rPr lang="fr-FR" baseline="0" noProof="0" dirty="0" smtClean="0"/>
              <a:t> son pardon, son salut !</a:t>
            </a:r>
          </a:p>
          <a:p>
            <a:pPr marL="0" marR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 smtClean="0"/>
              <a:t>	Romains 10v13 dit :  « Car quiconque </a:t>
            </a:r>
            <a:r>
              <a:rPr lang="fr-FR" b="1" i="1" baseline="0" noProof="0" dirty="0" smtClean="0"/>
              <a:t>invoquera</a:t>
            </a:r>
            <a:r>
              <a:rPr lang="fr-FR" baseline="0" noProof="0" dirty="0" smtClean="0"/>
              <a:t> le nom du Seigneur sera sauvé. »</a:t>
            </a:r>
          </a:p>
          <a:p>
            <a:pPr marL="0" marR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 smtClean="0"/>
              <a:t>	Et Jacques 4v2 dit :  « Vous ne possédez pas, parce que vous ne </a:t>
            </a:r>
            <a:r>
              <a:rPr lang="fr-FR" b="1" i="1" baseline="0" noProof="0" dirty="0" smtClean="0"/>
              <a:t>demandez</a:t>
            </a:r>
            <a:r>
              <a:rPr lang="fr-FR" baseline="0" noProof="0" dirty="0" smtClean="0"/>
              <a:t> pas. 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966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0" u="sng" baseline="0" noProof="0" dirty="0" smtClean="0"/>
              <a:t>Jn18à21</a:t>
            </a:r>
            <a:r>
              <a:rPr lang="fr-FR" baseline="0" noProof="0" dirty="0" smtClean="0"/>
              <a:t> racontent l’histoire de la croix et de la résurrection.</a:t>
            </a:r>
            <a:endParaRPr lang="fr-FR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Tous</a:t>
            </a:r>
            <a:r>
              <a:rPr lang="fr-FR" baseline="0" noProof="0" dirty="0" smtClean="0"/>
              <a:t> les quatre Evangiles raconte les mêmes </a:t>
            </a:r>
            <a:r>
              <a:rPr lang="fr-FR" b="1" i="1" baseline="0" noProof="0" dirty="0" smtClean="0"/>
              <a:t>évènements historiques</a:t>
            </a:r>
            <a:r>
              <a:rPr lang="fr-FR" baseline="0" noProof="0" dirty="0" smtClean="0"/>
              <a:t>.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Et tous les quatre Evangiles expliquent </a:t>
            </a:r>
            <a:r>
              <a:rPr lang="fr-FR" b="1" i="1" baseline="0" noProof="0" dirty="0" smtClean="0"/>
              <a:t>pourquoi Christ est mort</a:t>
            </a:r>
            <a:r>
              <a:rPr lang="fr-FR" baseline="0" noProof="0" dirty="0" smtClean="0"/>
              <a:t> et revenu à la vie.</a:t>
            </a:r>
          </a:p>
          <a:p>
            <a:pPr marL="0" marR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aseline="0" noProof="0" dirty="0" smtClean="0"/>
              <a:t>	Jean 3v16 dit :  « Car Dieu a tant aimé le monde qu'il a donné son Fils unique, </a:t>
            </a:r>
            <a:r>
              <a:rPr lang="fr-FR" b="1" i="1" baseline="0" noProof="0" dirty="0" smtClean="0"/>
              <a:t>afin que</a:t>
            </a:r>
            <a:r>
              <a:rPr lang="fr-FR" baseline="0" noProof="0" dirty="0" smtClean="0"/>
              <a:t> quiconque croit en lui ne périsse point, mais qu'il ait la vie éternelle. »</a:t>
            </a:r>
          </a:p>
          <a:p>
            <a:pPr marL="0" indent="0" defTabSz="164592">
              <a:buFont typeface="Wingdings" pitchFamily="2" charset="2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824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dirty="0" smtClean="0"/>
              <a:t>Revoyons, réagissons, et rappelons-nous toute notre vie pourquoi nous pouvons</a:t>
            </a:r>
            <a:r>
              <a:rPr lang="fr-FR" baseline="0" dirty="0" smtClean="0"/>
              <a:t> croire Jésus !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 smtClean="0"/>
              <a:t>[lire]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[lire] Vous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avez </a:t>
            </a:r>
            <a:r>
              <a:rPr lang="fr-FR" b="1" i="1" baseline="0" noProof="0" dirty="0" smtClean="0"/>
              <a:t>droit</a:t>
            </a:r>
            <a:r>
              <a:rPr lang="fr-FR" baseline="0" noProof="0" dirty="0" smtClean="0"/>
              <a:t> de posez cette </a:t>
            </a:r>
            <a:r>
              <a:rPr lang="fr-FR" baseline="0" noProof="0" dirty="0" smtClean="0"/>
              <a:t>question</a:t>
            </a:r>
            <a:endParaRPr lang="fr-FR" baseline="0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smtClean="0"/>
              <a:t>Comment </a:t>
            </a:r>
            <a:r>
              <a:rPr lang="fr-FR" baseline="0" noProof="0" dirty="0" smtClean="0"/>
              <a:t>peut-on être sûr de qqch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baseline="0" noProof="0" dirty="0" smtClean="0"/>
              <a:t>Par l’écoute de l’évidence en écrit</a:t>
            </a:r>
            <a:r>
              <a:rPr lang="fr-FR" baseline="0" noProof="0" dirty="0" smtClean="0"/>
              <a:t>, les plus hautes autorités judiciaires du monde arrivent à leurs </a:t>
            </a:r>
            <a:r>
              <a:rPr lang="fr-FR" b="0" i="0" baseline="0" noProof="0" dirty="0" smtClean="0"/>
              <a:t>verdicts</a:t>
            </a:r>
            <a:r>
              <a:rPr lang="fr-FR" baseline="0" noProof="0" dirty="0" smtClean="0"/>
              <a:t>, les scientifiques aussi formules des lois, et </a:t>
            </a:r>
            <a:r>
              <a:rPr lang="fr-FR" b="1" i="1" baseline="0" noProof="0" dirty="0" smtClean="0"/>
              <a:t>vous</a:t>
            </a:r>
            <a:r>
              <a:rPr lang="fr-FR" baseline="0" noProof="0" dirty="0" smtClean="0"/>
              <a:t> faites vos opinions.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C’est pour cela que la Bible a été écrite.[lire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Les</a:t>
            </a:r>
            <a:r>
              <a:rPr lang="fr-FR" baseline="0" noProof="0" dirty="0" smtClean="0"/>
              <a:t> écrivains à travers &gt;1k ans </a:t>
            </a:r>
            <a:r>
              <a:rPr lang="fr-FR" b="1" i="1" baseline="0" noProof="0" dirty="0" smtClean="0"/>
              <a:t>témoignent</a:t>
            </a:r>
            <a:r>
              <a:rPr lang="fr-FR" baseline="0" noProof="0" dirty="0" smtClean="0"/>
              <a:t> avec des noms, des dates, des lieux… qui ont été à leur tour </a:t>
            </a:r>
            <a:r>
              <a:rPr lang="fr-FR" b="1" i="1" baseline="0" noProof="0" dirty="0" smtClean="0"/>
              <a:t>vérifiés</a:t>
            </a:r>
            <a:r>
              <a:rPr lang="fr-FR" baseline="0" noProof="0" dirty="0" smtClean="0"/>
              <a:t> depuis 2k ans !  [lire]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Vous avez quelques </a:t>
            </a:r>
            <a:r>
              <a:rPr lang="fr-FR" b="1" i="1" noProof="0" dirty="0" smtClean="0"/>
              <a:t>doutes</a:t>
            </a:r>
            <a:r>
              <a:rPr lang="fr-FR" noProof="0" dirty="0" smtClean="0"/>
              <a:t> ?  C’est </a:t>
            </a:r>
            <a:r>
              <a:rPr lang="fr-FR" b="1" i="1" noProof="0" dirty="0" smtClean="0"/>
              <a:t>normale;</a:t>
            </a:r>
            <a:r>
              <a:rPr lang="fr-FR" b="0" i="0" baseline="0" noProof="0" dirty="0" smtClean="0"/>
              <a:t> </a:t>
            </a:r>
            <a:r>
              <a:rPr lang="fr-FR" baseline="0" noProof="0" dirty="0" smtClean="0"/>
              <a:t> car Christ est mort sur une croix il y a 2k ans.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[lire] </a:t>
            </a:r>
            <a:r>
              <a:rPr lang="fr-FR" baseline="0" noProof="0" dirty="0" smtClean="0"/>
              <a:t>Mais, </a:t>
            </a:r>
            <a:r>
              <a:rPr lang="fr-FR" b="1" baseline="0" noProof="0" dirty="0" smtClean="0"/>
              <a:t>e</a:t>
            </a:r>
            <a:r>
              <a:rPr lang="fr-FR" b="1" i="1" baseline="0" noProof="0" dirty="0" smtClean="0"/>
              <a:t>n </a:t>
            </a:r>
            <a:r>
              <a:rPr lang="fr-FR" b="1" i="1" baseline="0" noProof="0" dirty="0" smtClean="0"/>
              <a:t>plus de </a:t>
            </a:r>
            <a:r>
              <a:rPr lang="fr-FR" baseline="0" noProof="0" dirty="0" smtClean="0"/>
              <a:t>témoignages oculaires, nous avons </a:t>
            </a:r>
            <a:r>
              <a:rPr lang="fr-FR" b="1" i="1" baseline="0" noProof="0" dirty="0" smtClean="0"/>
              <a:t>les paroles</a:t>
            </a:r>
            <a:r>
              <a:rPr lang="fr-FR" baseline="0" noProof="0" dirty="0" smtClean="0"/>
              <a:t> de Jésus.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C’est la parole de Christ qui </a:t>
            </a:r>
            <a:r>
              <a:rPr lang="fr-FR" b="0" i="0" u="sng" noProof="0" dirty="0" smtClean="0"/>
              <a:t>crée</a:t>
            </a:r>
            <a:r>
              <a:rPr lang="fr-FR" b="0" i="0" u="sng" baseline="0" noProof="0" dirty="0" smtClean="0"/>
              <a:t> confiance</a:t>
            </a:r>
            <a:r>
              <a:rPr lang="fr-FR" baseline="0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[lire] Il y a tout un </a:t>
            </a:r>
            <a:r>
              <a:rPr lang="fr-FR" b="1" i="1" baseline="0" noProof="0" dirty="0" smtClean="0"/>
              <a:t>cheminement</a:t>
            </a:r>
            <a:r>
              <a:rPr lang="fr-FR" baseline="0" noProof="0" dirty="0" smtClean="0"/>
              <a:t> selon ce texte biblique.  </a:t>
            </a:r>
            <a:r>
              <a:rPr lang="fr-FR" baseline="0" noProof="0" dirty="0" smtClean="0"/>
              <a:t>…Le </a:t>
            </a:r>
            <a:r>
              <a:rPr lang="fr-FR" baseline="0" noProof="0" dirty="0" smtClean="0"/>
              <a:t>mot « vient » est répété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noProof="0" dirty="0" smtClean="0"/>
              <a:t>Suivons</a:t>
            </a:r>
            <a:r>
              <a:rPr lang="fr-FR" baseline="0" noProof="0" dirty="0" smtClean="0"/>
              <a:t>, avec Son disciple Jean, ce chemin de l’écoute si vous voulez.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Je voudrais vous amener </a:t>
            </a:r>
            <a:r>
              <a:rPr lang="fr-FR" baseline="0" noProof="0" dirty="0" smtClean="0"/>
              <a:t>à l’écoute du </a:t>
            </a:r>
            <a:r>
              <a:rPr lang="fr-FR" baseline="0" noProof="0" dirty="0" smtClean="0"/>
              <a:t>SJC.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Le livre de Jean</a:t>
            </a:r>
            <a:r>
              <a:rPr lang="fr-FR" b="0" i="0" baseline="0" noProof="0" dirty="0" smtClean="0"/>
              <a:t> utilise le verbe «croire» 101x</a:t>
            </a:r>
            <a:endParaRPr lang="fr-FR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0" i="0" noProof="0" dirty="0" smtClean="0"/>
              <a:t>L’Evangile</a:t>
            </a:r>
            <a:r>
              <a:rPr lang="fr-FR" noProof="0" dirty="0" smtClean="0"/>
              <a:t> </a:t>
            </a:r>
            <a:r>
              <a:rPr lang="fr-FR" b="1" i="1" noProof="0" dirty="0" smtClean="0"/>
              <a:t>révèle </a:t>
            </a:r>
            <a:r>
              <a:rPr lang="fr-FR" b="1" i="0" u="sng" noProof="0" dirty="0" smtClean="0"/>
              <a:t>le chemin</a:t>
            </a:r>
            <a:r>
              <a:rPr lang="fr-FR" noProof="0" dirty="0" smtClean="0"/>
              <a:t> de tous</a:t>
            </a:r>
            <a:r>
              <a:rPr lang="fr-FR" baseline="0" noProof="0" dirty="0" smtClean="0"/>
              <a:t> ceux arrivent à croire Jésus pour devenir chrétien.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baseline="0" noProof="0" dirty="0" smtClean="0"/>
              <a:t>Le 1</a:t>
            </a:r>
            <a:r>
              <a:rPr lang="fr-FR" b="1" i="1" baseline="30000" noProof="0" dirty="0" smtClean="0"/>
              <a:t>er</a:t>
            </a:r>
            <a:r>
              <a:rPr lang="fr-FR" baseline="0" noProof="0" dirty="0" smtClean="0"/>
              <a:t> pas est d’entendre parler de LUI. [lire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baseline="0" noProof="0" dirty="0" smtClean="0"/>
              <a:t>Le 2</a:t>
            </a:r>
            <a:r>
              <a:rPr lang="fr-FR" b="1" i="1" baseline="30000" noProof="0" dirty="0" smtClean="0"/>
              <a:t>e</a:t>
            </a:r>
            <a:r>
              <a:rPr lang="fr-FR" baseline="0" noProof="0" dirty="0" smtClean="0"/>
              <a:t> pas est de L’écouter soi-même.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baseline="0" noProof="0" dirty="0" smtClean="0"/>
              <a:t>Le 3</a:t>
            </a:r>
            <a:r>
              <a:rPr lang="fr-FR" b="1" i="1" baseline="30000" noProof="0" dirty="0" smtClean="0"/>
              <a:t>e</a:t>
            </a:r>
            <a:r>
              <a:rPr lang="fr-FR" baseline="0" noProof="0" dirty="0" smtClean="0"/>
              <a:t> pas est d’observer l’effet de la foi en Jésus dans la vie des vrais chrétiens.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baseline="0" noProof="0" dirty="0" smtClean="0"/>
              <a:t>Le 4</a:t>
            </a:r>
            <a:r>
              <a:rPr lang="fr-FR" b="1" i="1" baseline="30000" noProof="0" dirty="0" smtClean="0"/>
              <a:t>e</a:t>
            </a:r>
            <a:r>
              <a:rPr lang="fr-FR" baseline="0" noProof="0" dirty="0" smtClean="0"/>
              <a:t> pas est de se confier à LUI pour le pardon et la délivrance du mal en soi.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Prenez </a:t>
            </a:r>
            <a:r>
              <a:rPr lang="fr-FR" baseline="0" noProof="0" dirty="0" smtClean="0"/>
              <a:t>ces </a:t>
            </a:r>
            <a:r>
              <a:rPr lang="fr-FR" baseline="0" noProof="0" dirty="0" smtClean="0"/>
              <a:t>pas, mais </a:t>
            </a:r>
            <a:r>
              <a:rPr lang="fr-FR" b="1" i="0" u="sng" baseline="0" noProof="0" dirty="0" smtClean="0"/>
              <a:t>ne traînez pas</a:t>
            </a:r>
            <a:r>
              <a:rPr lang="fr-FR" baseline="0" noProof="0" dirty="0" smtClean="0"/>
              <a:t> trop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1/3 du monde</a:t>
            </a:r>
            <a:r>
              <a:rPr lang="fr-FR" noProof="0" dirty="0" smtClean="0"/>
              <a:t> se dit chrétien, croyant le SJC.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C’est bien </a:t>
            </a:r>
            <a:r>
              <a:rPr lang="fr-FR" b="1" i="1" noProof="0" dirty="0" smtClean="0"/>
              <a:t>plus que l’Islam</a:t>
            </a:r>
            <a:r>
              <a:rPr lang="fr-FR" noProof="0" dirty="0" smtClean="0"/>
              <a:t> ou le Bouddhisme</a:t>
            </a:r>
            <a:r>
              <a:rPr lang="fr-FR" baseline="0" noProof="0" dirty="0" smtClean="0"/>
              <a:t> ou toute autre religion !</a:t>
            </a:r>
          </a:p>
          <a:p>
            <a:pPr marL="0" marR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 smtClean="0"/>
              <a:t>	</a:t>
            </a:r>
            <a:r>
              <a:rPr lang="fr-FR" noProof="0" dirty="0" smtClean="0"/>
              <a:t>Il</a:t>
            </a:r>
            <a:r>
              <a:rPr lang="fr-FR" baseline="0" noProof="0" dirty="0" smtClean="0"/>
              <a:t> faut se poser la question </a:t>
            </a:r>
            <a:r>
              <a:rPr lang="fr-FR" b="1" i="1" baseline="0" noProof="0" dirty="0" smtClean="0"/>
              <a:t>pourquoi</a:t>
            </a:r>
            <a:r>
              <a:rPr lang="fr-FR" baseline="0" noProof="0" dirty="0" smtClean="0"/>
              <a:t> !!!</a:t>
            </a:r>
            <a:endParaRPr lang="fr-FR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En plus, la foi en Jésus est un </a:t>
            </a:r>
            <a:r>
              <a:rPr lang="fr-FR" b="0" i="0" baseline="0" noProof="0" dirty="0" smtClean="0"/>
              <a:t>choix libre</a:t>
            </a:r>
            <a:r>
              <a:rPr lang="fr-FR" baseline="0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n’y a </a:t>
            </a:r>
            <a:r>
              <a:rPr lang="fr-FR" b="1" i="1" baseline="0" noProof="0" dirty="0" smtClean="0"/>
              <a:t>aucun état qui l’impose</a:t>
            </a:r>
            <a:r>
              <a:rPr lang="fr-FR" baseline="0" noProof="0" dirty="0" smtClean="0"/>
              <a:t>.  [lire]</a:t>
            </a:r>
            <a:endParaRPr lang="fr-FR" noProof="0" dirty="0" smtClean="0"/>
          </a:p>
          <a:p>
            <a:pPr marL="0" indent="0" defTabSz="164592">
              <a:buFont typeface="Wingdings" pitchFamily="2" charset="2"/>
              <a:buChar char="Ø"/>
            </a:pPr>
            <a:r>
              <a:rPr lang="fr-FR" noProof="0" dirty="0" smtClean="0"/>
              <a:t>Depuis 2k ans 1/3 du monde ne s’est </a:t>
            </a:r>
            <a:r>
              <a:rPr lang="fr-FR" b="1" i="1" noProof="0" dirty="0" smtClean="0"/>
              <a:t>pas fait des illusions</a:t>
            </a:r>
            <a:r>
              <a:rPr lang="fr-FR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La minorité</a:t>
            </a:r>
            <a:r>
              <a:rPr lang="fr-FR" baseline="0" noProof="0" dirty="0" smtClean="0"/>
              <a:t> d’auto-proclamés intellectuels, athées, ne devrait pas être pris au sérieux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Ce 1</a:t>
            </a:r>
            <a:r>
              <a:rPr lang="fr-FR" b="1" i="1" baseline="30000" noProof="0" dirty="0" smtClean="0"/>
              <a:t>er</a:t>
            </a:r>
            <a:r>
              <a:rPr lang="fr-FR" b="1" i="1" noProof="0" dirty="0" smtClean="0"/>
              <a:t> pas</a:t>
            </a:r>
            <a:r>
              <a:rPr lang="fr-FR" noProof="0" dirty="0" smtClean="0"/>
              <a:t>, grâce aux témoignages, est clair dans l’Evangile</a:t>
            </a:r>
            <a:r>
              <a:rPr lang="fr-FR" baseline="0" noProof="0" dirty="0" smtClean="0"/>
              <a:t> selon Jean.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répète le mot « </a:t>
            </a:r>
            <a:r>
              <a:rPr lang="fr-FR" b="1" i="1" baseline="0" noProof="0" dirty="0" smtClean="0"/>
              <a:t>témoignage</a:t>
            </a:r>
            <a:r>
              <a:rPr lang="fr-FR" baseline="0" noProof="0" dirty="0" smtClean="0"/>
              <a:t> » </a:t>
            </a:r>
            <a:r>
              <a:rPr lang="fr-FR" b="1" i="1" baseline="0" noProof="0" dirty="0" smtClean="0"/>
              <a:t>39 fois</a:t>
            </a:r>
            <a:r>
              <a:rPr lang="fr-FR" baseline="0" noProof="0" dirty="0" smtClean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[lire] Jean a </a:t>
            </a:r>
            <a:r>
              <a:rPr lang="fr-FR" i="1" noProof="0" dirty="0" smtClean="0"/>
              <a:t>vu, entendu et touché</a:t>
            </a:r>
            <a:r>
              <a:rPr lang="fr-FR" baseline="0" noProof="0" dirty="0" smtClean="0"/>
              <a:t> Christ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Si vous êtes chrétien, </a:t>
            </a:r>
            <a:r>
              <a:rPr lang="fr-FR" b="1" u="sng" baseline="0" noProof="0" dirty="0" smtClean="0"/>
              <a:t>parlez de LUI</a:t>
            </a:r>
            <a:r>
              <a:rPr lang="fr-FR" baseline="0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Si vous n’êtes pas encore chrétien, faites </a:t>
            </a:r>
            <a:r>
              <a:rPr lang="fr-FR" b="1" i="1" baseline="0" noProof="0" dirty="0" smtClean="0"/>
              <a:t>attention</a:t>
            </a:r>
            <a:r>
              <a:rPr lang="fr-FR" baseline="0" noProof="0" dirty="0" smtClean="0"/>
              <a:t> à ce qu’on vous dit à SON sujet.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 témoin ne</a:t>
            </a:r>
            <a:r>
              <a:rPr lang="fr-FR" baseline="0" noProof="0" dirty="0" smtClean="0"/>
              <a:t> donne </a:t>
            </a:r>
            <a:r>
              <a:rPr lang="fr-FR" b="1" i="1" baseline="0" noProof="0" dirty="0" smtClean="0"/>
              <a:t>pas d’argument</a:t>
            </a:r>
            <a:r>
              <a:rPr lang="fr-FR" baseline="0" noProof="0" dirty="0" smtClean="0"/>
              <a:t>, mais il constate, il donne un rapport.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On est </a:t>
            </a:r>
            <a:r>
              <a:rPr lang="fr-FR" b="1" i="1" baseline="0" noProof="0" dirty="0" smtClean="0"/>
              <a:t>obligé</a:t>
            </a:r>
            <a:r>
              <a:rPr lang="fr-FR" baseline="0" noProof="0" dirty="0" smtClean="0"/>
              <a:t> d’accepter ou rejeter !  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La Bible exige </a:t>
            </a:r>
            <a:r>
              <a:rPr lang="fr-FR" b="1" i="1" noProof="0" dirty="0" smtClean="0"/>
              <a:t>2 ou 3 témoins </a:t>
            </a:r>
            <a:r>
              <a:rPr lang="fr-FR" noProof="0" dirty="0" smtClean="0"/>
              <a:t>pour établir</a:t>
            </a:r>
            <a:r>
              <a:rPr lang="fr-FR" baseline="0" noProof="0" dirty="0" smtClean="0"/>
              <a:t> la vérité, selon Dt17v6, 19v15, Mt18v16, Jn8v17, 2Co13v1, Hé10v28, et 1Tim5v19.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Jn1à3</a:t>
            </a:r>
            <a:r>
              <a:rPr lang="fr-FR" baseline="0" noProof="0" dirty="0" smtClean="0"/>
              <a:t> offrent beaucoup plus !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noProof="0" dirty="0" smtClean="0"/>
              <a:t>10 exemples</a:t>
            </a:r>
            <a:r>
              <a:rPr lang="fr-FR" b="1" i="1" baseline="0" noProof="0" dirty="0" smtClean="0"/>
              <a:t> </a:t>
            </a:r>
            <a:r>
              <a:rPr lang="fr-FR" baseline="0" noProof="0" dirty="0" smtClean="0"/>
              <a:t>en 3 petits chapitres font beaucoup de témoignage.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baseline="0" noProof="0" dirty="0" smtClean="0"/>
              <a:t>Avez-vous commencé à croire Jésus</a:t>
            </a:r>
            <a:r>
              <a:rPr lang="fr-FR" baseline="0" noProof="0" dirty="0" smtClean="0"/>
              <a:t>, grâce au témoignage de quelqu’un ?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Mais, le chemin de la confiance en Jésus ne </a:t>
            </a:r>
            <a:r>
              <a:rPr lang="fr-FR" b="1" i="1" baseline="0" noProof="0" dirty="0" smtClean="0"/>
              <a:t>s’arrête pas</a:t>
            </a:r>
            <a:r>
              <a:rPr lang="fr-FR" b="0" i="0" baseline="0" noProof="0" dirty="0" smtClean="0"/>
              <a:t> avec</a:t>
            </a:r>
            <a:r>
              <a:rPr lang="fr-FR" baseline="0" noProof="0" dirty="0" smtClean="0"/>
              <a:t> ‘Je Le crois grâce aux autres !’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</a:t>
            </a:r>
            <a:r>
              <a:rPr lang="fr-FR" baseline="0" noProof="0" dirty="0" smtClean="0"/>
              <a:t> livre de Jean </a:t>
            </a:r>
            <a:r>
              <a:rPr lang="fr-FR" b="0" i="0" baseline="0" noProof="0" dirty="0" smtClean="0"/>
              <a:t>se divise naturellement </a:t>
            </a:r>
            <a:r>
              <a:rPr lang="fr-FR" baseline="0" noProof="0" dirty="0" smtClean="0"/>
              <a:t>à </a:t>
            </a:r>
            <a:r>
              <a:rPr lang="fr-FR" b="1" i="1" baseline="0" noProof="0" dirty="0" smtClean="0"/>
              <a:t>ch4</a:t>
            </a:r>
            <a:r>
              <a:rPr lang="fr-FR" baseline="0" noProof="0" dirty="0" smtClean="0"/>
              <a:t> où Jésus commence à parler publiquement.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Ce livre révèle la </a:t>
            </a:r>
            <a:r>
              <a:rPr lang="fr-FR" b="1" u="sng" baseline="0" noProof="0" dirty="0" smtClean="0"/>
              <a:t>2</a:t>
            </a:r>
            <a:r>
              <a:rPr lang="fr-FR" b="1" u="sng" baseline="30000" noProof="0" dirty="0" smtClean="0"/>
              <a:t>e</a:t>
            </a:r>
            <a:r>
              <a:rPr lang="fr-FR" b="1" u="sng" baseline="0" noProof="0" dirty="0" smtClean="0"/>
              <a:t> raison de croire</a:t>
            </a:r>
            <a:r>
              <a:rPr lang="fr-FR" baseline="0" noProof="0" dirty="0" smtClean="0"/>
              <a:t> Jésus.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Plus vous écoutez quelqu’un, plus vous avez confiance dans cette personne, si </a:t>
            </a:r>
            <a:r>
              <a:rPr lang="fr-FR" b="1" i="1" baseline="0" noProof="0" dirty="0" smtClean="0"/>
              <a:t>ses paroles sont justes.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Jésus a fait des </a:t>
            </a:r>
            <a:r>
              <a:rPr lang="fr-FR" b="1" i="1" baseline="0" noProof="0" dirty="0" smtClean="0"/>
              <a:t>promesses</a:t>
            </a:r>
            <a:r>
              <a:rPr lang="fr-FR" baseline="0" noProof="0" dirty="0" smtClean="0"/>
              <a:t> qu’IL a toutes tenues… de garder Israël, un peuple à part.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Et IL a </a:t>
            </a:r>
            <a:r>
              <a:rPr lang="fr-FR" b="1" i="1" baseline="0" noProof="0" dirty="0" smtClean="0"/>
              <a:t>prédit</a:t>
            </a:r>
            <a:r>
              <a:rPr lang="fr-FR" baseline="0" noProof="0" dirty="0" smtClean="0"/>
              <a:t> l’avenir… entre autre chose, qu’IL bâtirait une église de toutes les nations.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1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La</a:t>
            </a:r>
            <a:r>
              <a:rPr lang="fr-FR" baseline="0" noProof="0" dirty="0" smtClean="0"/>
              <a:t> foi chrétienne n’est pas un effet de masse, mais un choix </a:t>
            </a:r>
            <a:r>
              <a:rPr lang="fr-FR" b="1" i="1" baseline="0" noProof="0" dirty="0" smtClean="0"/>
              <a:t>personnelle</a:t>
            </a:r>
            <a:r>
              <a:rPr lang="fr-FR" baseline="0" noProof="0" dirty="0" smtClean="0"/>
              <a:t>.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Ne restons pas avec une petite confiance en Jésus grâce aux témoignages</a:t>
            </a:r>
            <a:r>
              <a:rPr lang="fr-FR" baseline="0" noProof="0" dirty="0" smtClean="0"/>
              <a:t> des autres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0" u="none" noProof="0" dirty="0" smtClean="0"/>
              <a:t>La femme </a:t>
            </a:r>
            <a:r>
              <a:rPr lang="fr-FR" b="1" i="0" u="sng" noProof="0" dirty="0" smtClean="0"/>
              <a:t>samaritaine</a:t>
            </a:r>
            <a:r>
              <a:rPr lang="fr-FR" b="0" u="none" noProof="0" dirty="0" smtClean="0"/>
              <a:t> </a:t>
            </a:r>
            <a:r>
              <a:rPr lang="fr-FR" noProof="0" dirty="0" smtClean="0"/>
              <a:t>a amené beaucoup au Seigneur, </a:t>
            </a:r>
            <a:r>
              <a:rPr lang="fr-FR" b="0" i="0" noProof="0" dirty="0" smtClean="0"/>
              <a:t>grâce à son témoignage</a:t>
            </a:r>
            <a:r>
              <a:rPr lang="fr-FR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Mais, la suite de l’histoire révèle une raison encore </a:t>
            </a:r>
            <a:r>
              <a:rPr lang="fr-FR" b="1" i="1" u="none" noProof="0" dirty="0" smtClean="0"/>
              <a:t>plus solide</a:t>
            </a:r>
            <a:r>
              <a:rPr lang="fr-FR" noProof="0" dirty="0" smtClean="0"/>
              <a:t> de croire le SJC.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i="1" noProof="0" dirty="0" smtClean="0"/>
              <a:t>Ils</a:t>
            </a:r>
            <a:r>
              <a:rPr lang="fr-FR" i="1" baseline="0" noProof="0" dirty="0" smtClean="0"/>
              <a:t> avaient assez de confiance pour aller vers Jésus, mais encore plus maintenant !</a:t>
            </a:r>
            <a:endParaRPr lang="fr-FR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9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u="sng" dirty="0" smtClean="0">
                <a:latin typeface="Arial" pitchFamily="34" charset="0"/>
                <a:cs typeface="Arial" pitchFamily="34" charset="0"/>
              </a:rPr>
              <a:t>Pourquoi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croire Jésus ?</a:t>
            </a:r>
            <a:endParaRPr lang="fr-FR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Est-ce bien raisonnable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dirty="0">
                <a:latin typeface="Arial" pitchFamily="34" charset="0"/>
                <a:cs typeface="Arial" pitchFamily="34" charset="0"/>
              </a:rPr>
              <a:t>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anctifiez </a:t>
            </a:r>
            <a:r>
              <a:rPr lang="fr-FR" dirty="0">
                <a:latin typeface="Arial" pitchFamily="34" charset="0"/>
                <a:cs typeface="Arial" pitchFamily="34" charset="0"/>
              </a:rPr>
              <a:t>dans vos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cœurs </a:t>
            </a:r>
            <a:r>
              <a:rPr lang="fr-FR" dirty="0">
                <a:latin typeface="Arial" pitchFamily="34" charset="0"/>
                <a:cs typeface="Arial" pitchFamily="34" charset="0"/>
              </a:rPr>
              <a:t>Christ le Seigneur, étant toujours prêts à vous défendre, avec douceur et respect, devant quiconque vous demande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raison</a:t>
            </a:r>
            <a:r>
              <a:rPr lang="fr-FR" b="1" u="sng" dirty="0">
                <a:latin typeface="Arial" pitchFamily="34" charset="0"/>
                <a:cs typeface="Arial" pitchFamily="34" charset="0"/>
              </a:rPr>
              <a:t> de l'espérance</a:t>
            </a:r>
            <a:r>
              <a:rPr lang="fr-FR" dirty="0">
                <a:latin typeface="Arial" pitchFamily="34" charset="0"/>
                <a:cs typeface="Arial" pitchFamily="34" charset="0"/>
              </a:rPr>
              <a:t> qui est en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vous.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Pierre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3v15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Ils ont cru, grâce à sa </a:t>
            </a:r>
            <a:r>
              <a:rPr lang="fr-FR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parole</a:t>
            </a:r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 numCol="2">
            <a:noAutofit/>
          </a:bodyPr>
          <a:lstStyle/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Jn4v29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La Samaritaine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Jn4v41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Les Samaritains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Jn4v50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L’Officier du Roi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Jn4v53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Sa famille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Jn5v8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Le paralytique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Jn5v24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Moi ! Et toi ?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Jn5v25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Les morts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Jn5v46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Lecteurs bibliques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Jn6v21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Ses disciples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Jn6v63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Ceux qui se nourrissent de sa parole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ET CELA CONTINUE</a:t>
            </a:r>
            <a:r>
              <a:rPr lang="fr-FR" sz="30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fr-FR" sz="3000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Jésus m’a convaincu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 Parole est comme une épée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 numCol="2">
            <a:noAutofit/>
          </a:bodyPr>
          <a:lstStyle/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Jn6v68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Pierre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Jn7v40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La foule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Jn7v47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La police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Jn7V50à51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Nicodème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Jn8v30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Jérusalem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Jn9v7et38 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L’aveugle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Jn10v4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Ses ‘brebis’</a:t>
            </a:r>
            <a:endParaRPr lang="fr-FR" sz="3000" b="1" i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fr-FR" sz="3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Jn16et27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Ses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‘brebis’</a:t>
            </a:r>
            <a:endParaRPr lang="fr-FR" sz="30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Jn11v26à27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Marthe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Jn11v43à44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Lazare</a:t>
            </a:r>
          </a:p>
          <a:p>
            <a:pPr algn="l">
              <a:lnSpc>
                <a:spcPct val="150000"/>
              </a:lnSpc>
            </a:pPr>
            <a:r>
              <a:rPr lang="fr-FR" sz="30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QUE DIRE DE PLUS </a:t>
            </a:r>
            <a:r>
              <a:rPr lang="fr-FR" sz="30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3000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200" b="0" dirty="0">
                <a:latin typeface="Arial" pitchFamily="34" charset="0"/>
                <a:cs typeface="Arial" pitchFamily="34" charset="0"/>
              </a:rPr>
              <a:t>Soyons des </a:t>
            </a:r>
            <a:r>
              <a:rPr lang="fr-FR" sz="4200" b="0" u="sng" dirty="0">
                <a:latin typeface="Arial" pitchFamily="34" charset="0"/>
                <a:cs typeface="Arial" pitchFamily="34" charset="0"/>
              </a:rPr>
              <a:t>fidèles</a:t>
            </a:r>
            <a:r>
              <a:rPr lang="fr-FR" sz="4200" b="0" dirty="0">
                <a:latin typeface="Arial" pitchFamily="34" charset="0"/>
                <a:cs typeface="Arial" pitchFamily="34" charset="0"/>
              </a:rPr>
              <a:t> porte-paroles</a:t>
            </a:r>
            <a:r>
              <a:rPr lang="fr-FR" sz="4200" b="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4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57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/>
              <a:t>Pourquoi</a:t>
            </a:r>
            <a:r>
              <a:rPr lang="fr-FR" dirty="0"/>
              <a:t> croire Jésus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…grâce à ceux qui Le suive </a:t>
            </a:r>
            <a:r>
              <a:rPr lang="fr-FR" dirty="0" smtClean="0"/>
              <a:t>!</a:t>
            </a:r>
            <a:endParaRPr lang="fr-F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04" y="1194939"/>
            <a:ext cx="7128792" cy="4752528"/>
          </a:xfrm>
        </p:spPr>
      </p:pic>
    </p:spTree>
    <p:extLst>
      <p:ext uri="{BB962C8B-B14F-4D97-AF65-F5344CB8AC3E}">
        <p14:creationId xmlns:p14="http://schemas.microsoft.com/office/powerpoint/2010/main" val="410823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Voici un bel exemple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0000" lnSpcReduction="20000"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« Une grande multitude de Juifs apprirent que Jésus était à Béthanie ; et ils y vinrent, non pas seulement à cause de lui, mais aussi pour voir Lazare, qu'il avait ressuscité des morts.  Les principaux sacrificateurs délibérèrent de faire mourir aussi Lazare, parce que beaucoup de Juifs se retiraient d'eux </a:t>
            </a:r>
            <a:r>
              <a:rPr lang="fr-FR" sz="5400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à cause de lui</a:t>
            </a:r>
            <a:r>
              <a:rPr lang="fr-FR" sz="5400" dirty="0">
                <a:latin typeface="Arial" pitchFamily="34" charset="0"/>
                <a:cs typeface="Arial" pitchFamily="34" charset="0"/>
              </a:rPr>
              <a:t>, et </a:t>
            </a:r>
            <a:r>
              <a:rPr lang="fr-FR" sz="5400" b="1" i="1" u="sng" dirty="0">
                <a:latin typeface="Arial" pitchFamily="34" charset="0"/>
                <a:cs typeface="Arial" pitchFamily="34" charset="0"/>
              </a:rPr>
              <a:t>croyaient en Jésus</a:t>
            </a:r>
            <a:r>
              <a:rPr lang="fr-FR" sz="5400" dirty="0">
                <a:latin typeface="Arial" pitchFamily="34" charset="0"/>
                <a:cs typeface="Arial" pitchFamily="34" charset="0"/>
              </a:rPr>
              <a:t>. » </a:t>
            </a:r>
            <a:r>
              <a:rPr lang="fr-FR" sz="5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sz="5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12v9à11</a:t>
            </a:r>
            <a:endParaRPr lang="fr-FR" sz="5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vie est parlante.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977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Ils ont cru, grâce à ses </a:t>
            </a:r>
            <a:r>
              <a:rPr lang="fr-FR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disciples</a:t>
            </a:r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 numCol="2">
            <a:noAutofit/>
          </a:bodyPr>
          <a:lstStyle/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Jn12v3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 La passion pour Christ</a:t>
            </a:r>
          </a:p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Jn12v9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 La nouvelle vie</a:t>
            </a:r>
          </a:p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Jn12v13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 La louange de Dieu</a:t>
            </a:r>
          </a:p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Jn13v35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 L’amour les uns pour les </a:t>
            </a:r>
            <a:r>
              <a:rPr lang="fr-FR" sz="3500" dirty="0" smtClean="0">
                <a:latin typeface="Arial" pitchFamily="34" charset="0"/>
                <a:cs typeface="Arial" pitchFamily="34" charset="0"/>
              </a:rPr>
              <a:t>autres</a:t>
            </a:r>
            <a:endParaRPr lang="fr-FR" sz="3500" dirty="0">
              <a:latin typeface="Arial" pitchFamily="34" charset="0"/>
              <a:cs typeface="Arial" pitchFamily="34" charset="0"/>
            </a:endParaRPr>
          </a:p>
          <a:p>
            <a:r>
              <a:rPr lang="fr-FR" sz="35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Jn14v1  et  27à28</a:t>
            </a:r>
            <a:r>
              <a:rPr lang="fr-FR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La </a:t>
            </a:r>
            <a:r>
              <a:rPr lang="fr-FR" sz="3500" dirty="0" smtClean="0">
                <a:latin typeface="Arial" pitchFamily="34" charset="0"/>
                <a:cs typeface="Arial" pitchFamily="34" charset="0"/>
              </a:rPr>
              <a:t>  paix 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de Jésus</a:t>
            </a:r>
          </a:p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Jn15v5, 26à27</a:t>
            </a:r>
            <a:r>
              <a:rPr lang="fr-FR" sz="3500" dirty="0">
                <a:latin typeface="Arial" pitchFamily="34" charset="0"/>
                <a:cs typeface="Arial" pitchFamily="34" charset="0"/>
              </a:rPr>
              <a:t> Le fruit de l’Esprit</a:t>
            </a:r>
          </a:p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Jn16v7à8</a:t>
            </a:r>
            <a:r>
              <a:rPr lang="fr-FR" sz="35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500" i="1" dirty="0" smtClean="0">
                <a:latin typeface="Arial" pitchFamily="34" charset="0"/>
                <a:cs typeface="Arial" pitchFamily="34" charset="0"/>
              </a:rPr>
              <a:t>Une vraie </a:t>
            </a:r>
            <a:r>
              <a:rPr lang="fr-FR" sz="3500" i="1" dirty="0">
                <a:latin typeface="Arial" pitchFamily="34" charset="0"/>
                <a:cs typeface="Arial" pitchFamily="34" charset="0"/>
              </a:rPr>
              <a:t>conviction de l’Esprit</a:t>
            </a:r>
          </a:p>
          <a:p>
            <a:r>
              <a:rPr lang="fr-FR" sz="35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Jn17v21</a:t>
            </a:r>
            <a:r>
              <a:rPr lang="fr-FR" sz="35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500" i="1" dirty="0">
                <a:latin typeface="Arial" pitchFamily="34" charset="0"/>
                <a:cs typeface="Arial" pitchFamily="34" charset="0"/>
              </a:rPr>
              <a:t>L’unité des </a:t>
            </a:r>
            <a:r>
              <a:rPr lang="fr-FR" sz="3500" i="1" dirty="0" smtClean="0">
                <a:latin typeface="Arial" pitchFamily="34" charset="0"/>
                <a:cs typeface="Arial" pitchFamily="34" charset="0"/>
              </a:rPr>
              <a:t>chrétiens</a:t>
            </a:r>
            <a:endParaRPr lang="fr-FR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Vous êtes la lumière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85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/>
              <a:t>Pourquoi croire Jésus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fr-FR" sz="4500" dirty="0"/>
              <a:t>…grâce à sa mort à notre place </a:t>
            </a:r>
            <a:r>
              <a:rPr lang="fr-FR" sz="4500" dirty="0" smtClean="0"/>
              <a:t>pour nos péchés et </a:t>
            </a:r>
            <a:r>
              <a:rPr lang="fr-FR" sz="4500" dirty="0"/>
              <a:t>sa </a:t>
            </a:r>
            <a:r>
              <a:rPr lang="fr-FR" sz="4500" dirty="0" smtClean="0"/>
              <a:t>résurrection.</a:t>
            </a:r>
            <a:endParaRPr lang="fr-FR" sz="4500" dirty="0"/>
          </a:p>
        </p:txBody>
      </p:sp>
      <p:pic>
        <p:nvPicPr>
          <p:cNvPr id="5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196975"/>
            <a:ext cx="6337300" cy="4032225"/>
          </a:xfrm>
        </p:spPr>
      </p:pic>
    </p:spTree>
    <p:extLst>
      <p:ext uri="{BB962C8B-B14F-4D97-AF65-F5344CB8AC3E}">
        <p14:creationId xmlns:p14="http://schemas.microsoft.com/office/powerpoint/2010/main" val="7678644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Bonne Nouvelle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Jésus, portant sa croix, arriva au lieu du crâne, qui se nomme en hébreu Golgotha.  C'est là qu'</a:t>
            </a:r>
            <a:r>
              <a:rPr lang="fr-FR" b="1" i="1" u="sng" dirty="0"/>
              <a:t>il fut crucifié</a:t>
            </a:r>
            <a:r>
              <a:rPr lang="fr-FR" dirty="0"/>
              <a:t>.  …ils ne comprenaient pas encore que, selon l'Écriture, Jésus devait </a:t>
            </a:r>
            <a:r>
              <a:rPr lang="fr-FR" b="1" i="1" u="sng" dirty="0"/>
              <a:t>ressusciter</a:t>
            </a:r>
            <a:r>
              <a:rPr lang="fr-FR" dirty="0"/>
              <a:t> des morts. » </a:t>
            </a:r>
            <a:r>
              <a:rPr lang="fr-FR" sz="3000" i="1" dirty="0">
                <a:solidFill>
                  <a:srgbClr val="00FF00"/>
                </a:solidFill>
              </a:rPr>
              <a:t>Jean 19v17à18, </a:t>
            </a:r>
            <a:r>
              <a:rPr lang="fr-FR" sz="3000" i="1" dirty="0" smtClean="0">
                <a:solidFill>
                  <a:srgbClr val="00FF00"/>
                </a:solidFill>
              </a:rPr>
              <a:t>20v9</a:t>
            </a:r>
            <a:endParaRPr lang="fr-FR" sz="3000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b="0" dirty="0"/>
              <a:t>« Christ est mort pour nos péché ! </a:t>
            </a:r>
            <a:r>
              <a:rPr lang="fr-FR" sz="4800" b="0" dirty="0" smtClean="0"/>
              <a:t>»</a:t>
            </a:r>
            <a:endParaRPr lang="fr-FR" sz="4800" b="0" dirty="0"/>
          </a:p>
        </p:txBody>
      </p:sp>
    </p:spTree>
    <p:extLst>
      <p:ext uri="{BB962C8B-B14F-4D97-AF65-F5344CB8AC3E}">
        <p14:creationId xmlns:p14="http://schemas.microsoft.com/office/powerpoint/2010/main" val="2908912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Pourquoi croire Jésus ?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FF00"/>
                </a:solidFill>
              </a:rPr>
              <a:t>Grâce</a:t>
            </a:r>
            <a:r>
              <a:rPr lang="fr-FR" dirty="0" smtClean="0"/>
              <a:t> aux multiples témoignages !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FF00"/>
                </a:solidFill>
              </a:rPr>
              <a:t>Grâce</a:t>
            </a:r>
            <a:r>
              <a:rPr lang="fr-FR" dirty="0" smtClean="0"/>
              <a:t> à Sa Parole convaincante !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FF00"/>
                </a:solidFill>
              </a:rPr>
              <a:t>Grâce</a:t>
            </a:r>
            <a:r>
              <a:rPr lang="fr-FR" dirty="0" smtClean="0"/>
              <a:t> aux vies qu’IL a transformé !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FF00"/>
                </a:solidFill>
              </a:rPr>
              <a:t>Grâce</a:t>
            </a:r>
            <a:r>
              <a:rPr lang="fr-FR" dirty="0" smtClean="0"/>
              <a:t> au fait qu’IL est mort et revenu à la vie, afin de sauver ceux qui LUI font confiance en demandant le salut.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 smtClean="0">
                <a:latin typeface="Arial" pitchFamily="34" charset="0"/>
                <a:cs typeface="Arial" pitchFamily="34" charset="0"/>
              </a:rPr>
              <a:t>D’où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vient cette confiance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Ces </a:t>
            </a:r>
            <a:r>
              <a:rPr lang="fr-FR" dirty="0">
                <a:latin typeface="Arial" pitchFamily="34" charset="0"/>
                <a:cs typeface="Arial" pitchFamily="34" charset="0"/>
              </a:rPr>
              <a:t>choses ont été écrites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afin que vous croyiez</a:t>
            </a:r>
            <a:r>
              <a:rPr lang="fr-FR" dirty="0">
                <a:latin typeface="Arial" pitchFamily="34" charset="0"/>
                <a:cs typeface="Arial" pitchFamily="34" charset="0"/>
              </a:rPr>
              <a:t> que Jésus est le Christ, le Fils de Dieu, et qu'en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croyant</a:t>
            </a:r>
            <a:r>
              <a:rPr lang="fr-FR" dirty="0">
                <a:latin typeface="Arial" pitchFamily="34" charset="0"/>
                <a:cs typeface="Arial" pitchFamily="34" charset="0"/>
              </a:rPr>
              <a:t> vous ayez la vie en son nom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20v31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L’avez-vous lu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 smtClean="0">
                <a:latin typeface="Arial" pitchFamily="34" charset="0"/>
                <a:cs typeface="Arial" pitchFamily="34" charset="0"/>
              </a:rPr>
              <a:t>Comment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croire Jésus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La </a:t>
            </a:r>
            <a:r>
              <a:rPr lang="fr-FR" dirty="0">
                <a:latin typeface="Arial" pitchFamily="34" charset="0"/>
                <a:cs typeface="Arial" pitchFamily="34" charset="0"/>
              </a:rPr>
              <a:t>foi vient de ce qu'on entend, et ce qu'on entend vient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de la parole</a:t>
            </a:r>
            <a:r>
              <a:rPr lang="fr-FR" dirty="0">
                <a:latin typeface="Arial" pitchFamily="34" charset="0"/>
                <a:cs typeface="Arial" pitchFamily="34" charset="0"/>
              </a:rPr>
              <a:t> de Christ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10v17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L’avez-vous entendu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 le chemin avec Jean…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Pourquoi croire Jésus ?</a:t>
            </a:r>
          </a:p>
          <a:p>
            <a:r>
              <a:rPr lang="fr-FR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1à3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Grâce </a:t>
            </a:r>
            <a:r>
              <a:rPr lang="fr-FR" dirty="0">
                <a:latin typeface="Arial" pitchFamily="34" charset="0"/>
                <a:cs typeface="Arial" pitchFamily="34" charset="0"/>
              </a:rPr>
              <a:t>aux témoins</a:t>
            </a:r>
          </a:p>
          <a:p>
            <a:r>
              <a:rPr lang="fr-FR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4à11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Grâce </a:t>
            </a:r>
            <a:r>
              <a:rPr lang="fr-FR" dirty="0">
                <a:latin typeface="Arial" pitchFamily="34" charset="0"/>
                <a:cs typeface="Arial" pitchFamily="34" charset="0"/>
              </a:rPr>
              <a:t>à sa parole</a:t>
            </a:r>
          </a:p>
          <a:p>
            <a:r>
              <a:rPr lang="fr-FR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12à17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Grâce </a:t>
            </a:r>
            <a:r>
              <a:rPr lang="fr-FR" dirty="0">
                <a:latin typeface="Arial" pitchFamily="34" charset="0"/>
                <a:cs typeface="Arial" pitchFamily="34" charset="0"/>
              </a:rPr>
              <a:t>aux siens</a:t>
            </a:r>
          </a:p>
          <a:p>
            <a:r>
              <a:rPr lang="fr-FR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18à21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Grâce </a:t>
            </a:r>
            <a:r>
              <a:rPr lang="fr-FR" dirty="0">
                <a:latin typeface="Arial" pitchFamily="34" charset="0"/>
                <a:cs typeface="Arial" pitchFamily="34" charset="0"/>
              </a:rPr>
              <a:t>à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la croix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Quatre raisons de croire.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1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pas est donc facile…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…grâce aux témoignages.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196975"/>
            <a:ext cx="7124700" cy="4752975"/>
          </a:xfrm>
        </p:spPr>
      </p:pic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9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fr-FR" sz="4900" u="sng" dirty="0" smtClean="0">
                <a:latin typeface="Arial" pitchFamily="34" charset="0"/>
                <a:cs typeface="Arial" pitchFamily="34" charset="0"/>
              </a:rPr>
              <a:t>commence</a:t>
            </a:r>
            <a:r>
              <a:rPr lang="fr-FR" sz="4900" dirty="0" smtClean="0">
                <a:latin typeface="Arial" pitchFamily="34" charset="0"/>
                <a:cs typeface="Arial" pitchFamily="34" charset="0"/>
              </a:rPr>
              <a:t> à croire Jésus.</a:t>
            </a:r>
            <a:endParaRPr lang="fr-FR" sz="4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J'ai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vu</a:t>
            </a:r>
            <a:r>
              <a:rPr lang="fr-FR" dirty="0">
                <a:latin typeface="Arial" pitchFamily="34" charset="0"/>
                <a:cs typeface="Arial" pitchFamily="34" charset="0"/>
              </a:rPr>
              <a:t>, et j'ai rendu </a:t>
            </a:r>
            <a:r>
              <a:rPr lang="fr-F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témoignage</a:t>
            </a:r>
            <a:r>
              <a:rPr lang="fr-FR" dirty="0">
                <a:latin typeface="Arial" pitchFamily="34" charset="0"/>
                <a:cs typeface="Arial" pitchFamily="34" charset="0"/>
              </a:rPr>
              <a:t> qu'il est le Fils de Dieu.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 </a:t>
            </a:r>
            <a:r>
              <a:rPr lang="fr-FR" dirty="0">
                <a:latin typeface="Arial" pitchFamily="34" charset="0"/>
                <a:cs typeface="Arial" pitchFamily="34" charset="0"/>
              </a:rPr>
              <a:t>lendemain, Jean était encore là, avec deux de ses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disciples ;  et</a:t>
            </a:r>
            <a:r>
              <a:rPr lang="fr-FR" dirty="0">
                <a:latin typeface="Arial" pitchFamily="34" charset="0"/>
                <a:cs typeface="Arial" pitchFamily="34" charset="0"/>
              </a:rPr>
              <a:t>, ayant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regardé</a:t>
            </a:r>
            <a:r>
              <a:rPr lang="fr-FR" dirty="0">
                <a:latin typeface="Arial" pitchFamily="34" charset="0"/>
                <a:cs typeface="Arial" pitchFamily="34" charset="0"/>
              </a:rPr>
              <a:t> Jésus qui passait, </a:t>
            </a:r>
            <a:r>
              <a:rPr lang="fr-F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fr-FR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 ‘Voilà </a:t>
            </a:r>
            <a:r>
              <a:rPr lang="fr-FR" dirty="0">
                <a:latin typeface="Arial" pitchFamily="34" charset="0"/>
                <a:cs typeface="Arial" pitchFamily="34" charset="0"/>
              </a:rPr>
              <a:t>l'Agneau de Dieu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.’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1v34-36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 témoignage est fort.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9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Ils ont eu confiance en Jésus.</a:t>
            </a:r>
            <a:endParaRPr lang="fr-FR" sz="49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 numCol="2"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Jn1v37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André et Philippe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à Jean Baptiste</a:t>
            </a: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Jn1v41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Pierre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à André</a:t>
            </a: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Jn1v45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Nathanaël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à Philippe</a:t>
            </a: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Jn2v5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les serviteurs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à Marie</a:t>
            </a: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Jn2v23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les disciples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un miracle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Jn3v2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Nicodème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aux signes</a:t>
            </a: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Jn3v11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les croyants</a:t>
            </a: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râce à ce qu’ils ont vu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1400"/>
              </a:spcBef>
            </a:pP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Jn3v28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le peuple d’Israël</a:t>
            </a:r>
            <a:endParaRPr lang="fr-FR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grâce à Jean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Baptiste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un premier pas.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>
                <a:latin typeface="Arial" pitchFamily="34" charset="0"/>
                <a:cs typeface="Arial" pitchFamily="34" charset="0"/>
              </a:rPr>
              <a:t>Pourquoi</a:t>
            </a:r>
            <a:r>
              <a:rPr lang="fr-FR" dirty="0">
                <a:latin typeface="Arial" pitchFamily="34" charset="0"/>
                <a:cs typeface="Arial" pitchFamily="34" charset="0"/>
              </a:rPr>
              <a:t> croire Jésus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…grâce à sa parole.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768" y="1196752"/>
            <a:ext cx="6342463" cy="4752528"/>
          </a:xfrm>
        </p:spPr>
      </p:pic>
    </p:spTree>
    <p:extLst>
      <p:ext uri="{BB962C8B-B14F-4D97-AF65-F5344CB8AC3E}">
        <p14:creationId xmlns:p14="http://schemas.microsoft.com/office/powerpoint/2010/main" val="3917532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confiance grandit.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Ils disaient à la femme :  ‘Ce n'est plus à cause de ce que tu as dit que </a:t>
            </a:r>
            <a:r>
              <a:rPr lang="fr-F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nous croyons</a:t>
            </a:r>
            <a:r>
              <a:rPr lang="fr-FR" dirty="0">
                <a:latin typeface="Arial" pitchFamily="34" charset="0"/>
                <a:cs typeface="Arial" pitchFamily="34" charset="0"/>
              </a:rPr>
              <a:t> ;  car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nous l'avons entendu nous-mêmes</a:t>
            </a:r>
            <a:r>
              <a:rPr lang="fr-FR" dirty="0">
                <a:latin typeface="Arial" pitchFamily="34" charset="0"/>
                <a:cs typeface="Arial" pitchFamily="34" charset="0"/>
              </a:rPr>
              <a:t>, et </a:t>
            </a:r>
            <a:r>
              <a:rPr lang="fr-F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nous savons</a:t>
            </a:r>
            <a:r>
              <a:rPr lang="fr-FR" dirty="0">
                <a:latin typeface="Arial" pitchFamily="34" charset="0"/>
                <a:cs typeface="Arial" pitchFamily="34" charset="0"/>
              </a:rPr>
              <a:t> qu'il est vraiment le Sauveur du monde.’ » </a:t>
            </a: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4v42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Ecoutons sa Parole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35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973</Words>
  <Application>Microsoft Office PowerPoint</Application>
  <PresentationFormat>On-screen Show (4:3)</PresentationFormat>
  <Paragraphs>199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Wingdings</vt:lpstr>
      <vt:lpstr>Office Theme</vt:lpstr>
      <vt:lpstr>Pourquoi croire Jésus ?</vt:lpstr>
      <vt:lpstr>D’où vient cette confiance ?</vt:lpstr>
      <vt:lpstr>Comment croire Jésus ?</vt:lpstr>
      <vt:lpstr>Sur le chemin avec Jean…</vt:lpstr>
      <vt:lpstr>Le 1er pas est donc facile…</vt:lpstr>
      <vt:lpstr>On commence à croire Jésus.</vt:lpstr>
      <vt:lpstr>Ils ont eu confiance en Jésus.</vt:lpstr>
      <vt:lpstr>Pourquoi croire Jésus ?</vt:lpstr>
      <vt:lpstr>La confiance grandit.</vt:lpstr>
      <vt:lpstr>Ils ont cru, grâce à sa parole.</vt:lpstr>
      <vt:lpstr>Sa Parole est comme une épée !</vt:lpstr>
      <vt:lpstr>Pourquoi croire Jésus ?</vt:lpstr>
      <vt:lpstr>Voici un bel exemple !</vt:lpstr>
      <vt:lpstr>Ils ont cru, grâce à ses disciples. </vt:lpstr>
      <vt:lpstr>Pourquoi croire Jésus ?</vt:lpstr>
      <vt:lpstr>La Bonne Nouvelle</vt:lpstr>
      <vt:lpstr>Pourquoi croire Jésus 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123</cp:revision>
  <dcterms:created xsi:type="dcterms:W3CDTF">2010-11-10T08:57:02Z</dcterms:created>
  <dcterms:modified xsi:type="dcterms:W3CDTF">2016-04-17T07:04:21Z</dcterms:modified>
</cp:coreProperties>
</file>