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58" r:id="rId3"/>
    <p:sldId id="257" r:id="rId4"/>
    <p:sldId id="262" r:id="rId5"/>
    <p:sldId id="263" r:id="rId6"/>
    <p:sldId id="275" r:id="rId7"/>
    <p:sldId id="264" r:id="rId8"/>
    <p:sldId id="265" r:id="rId9"/>
    <p:sldId id="276" r:id="rId10"/>
    <p:sldId id="277" r:id="rId11"/>
    <p:sldId id="278" r:id="rId12"/>
    <p:sldId id="266" r:id="rId13"/>
    <p:sldId id="26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35337" autoAdjust="0"/>
  </p:normalViewPr>
  <p:slideViewPr>
    <p:cSldViewPr>
      <p:cViewPr varScale="1">
        <p:scale>
          <a:sx n="32" d="100"/>
          <a:sy n="32" d="100"/>
        </p:scale>
        <p:origin x="1230" y="24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02/04/2016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160403 M/A, 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201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Notre texte, dans Hé13v17, contient</a:t>
            </a:r>
            <a:r>
              <a:rPr lang="fr-FR" baseline="0" noProof="0" dirty="0" smtClean="0"/>
              <a:t> </a:t>
            </a:r>
            <a:r>
              <a:rPr lang="fr-FR" b="1" i="1" baseline="0" noProof="0" dirty="0" smtClean="0"/>
              <a:t>deux phrases</a:t>
            </a:r>
            <a:r>
              <a:rPr lang="fr-FR" baseline="0" noProof="0" dirty="0" smtClean="0"/>
              <a:t> liées par un point-virgule.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Les mots « afin que » sont suivis par </a:t>
            </a:r>
            <a:r>
              <a:rPr lang="fr-FR" b="1" i="1" baseline="0" noProof="0" dirty="0" smtClean="0"/>
              <a:t>deux raisons</a:t>
            </a:r>
            <a:r>
              <a:rPr lang="fr-FR" baseline="0" noProof="0" dirty="0" smtClean="0"/>
              <a:t> de se laisser persuader. [lire bis !]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u="sng" baseline="0" noProof="0" dirty="0" smtClean="0"/>
              <a:t>La 1</a:t>
            </a:r>
            <a:r>
              <a:rPr lang="fr-FR" u="sng" baseline="30000" noProof="0" dirty="0" smtClean="0"/>
              <a:t>ere</a:t>
            </a:r>
            <a:r>
              <a:rPr lang="fr-FR" u="sng" baseline="0" noProof="0" dirty="0" smtClean="0"/>
              <a:t> raison</a:t>
            </a:r>
            <a:r>
              <a:rPr lang="fr-FR" baseline="0" noProof="0" dirty="0" smtClean="0"/>
              <a:t> est de penser aux autres qui sont nos conducteurs spirituels.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Vous les rendez </a:t>
            </a:r>
            <a:r>
              <a:rPr lang="fr-FR" b="1" i="1" u="sng" noProof="0" dirty="0" smtClean="0"/>
              <a:t>joyeux</a:t>
            </a:r>
            <a:r>
              <a:rPr lang="fr-FR" noProof="0" dirty="0" smtClean="0"/>
              <a:t> !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L’apôtre Jean a écrit : « 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n'ai pas de plus grande joie que d'apprendre que mes enfants marchent dans la vérité. »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3Jn1v4</a:t>
            </a:r>
            <a:endParaRPr lang="fr-FR" noProof="0" dirty="0" smtClean="0"/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Vous les aidez</a:t>
            </a:r>
            <a:r>
              <a:rPr lang="fr-FR" baseline="0" noProof="0" dirty="0" smtClean="0"/>
              <a:t> à produire le fruit de l’Esprit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416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u="sng" noProof="0" dirty="0" smtClean="0"/>
              <a:t>La 2</a:t>
            </a:r>
            <a:r>
              <a:rPr lang="fr-FR" u="sng" baseline="30000" noProof="0" dirty="0" smtClean="0"/>
              <a:t>e</a:t>
            </a:r>
            <a:r>
              <a:rPr lang="fr-FR" u="sng" noProof="0" dirty="0" smtClean="0"/>
              <a:t> raison</a:t>
            </a:r>
            <a:r>
              <a:rPr lang="fr-FR" noProof="0" dirty="0" smtClean="0"/>
              <a:t> de se laisser persuader par nos conducteurs spirituels est presque</a:t>
            </a:r>
            <a:r>
              <a:rPr lang="fr-FR" baseline="0" noProof="0" dirty="0" smtClean="0"/>
              <a:t> </a:t>
            </a:r>
            <a:r>
              <a:rPr lang="fr-FR" b="1" i="1" baseline="0" noProof="0" dirty="0" smtClean="0"/>
              <a:t>égoïste</a:t>
            </a:r>
            <a:r>
              <a:rPr lang="fr-FR" baseline="0" noProof="0" dirty="0" smtClean="0"/>
              <a:t>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L’ancien, ou celui qui nous fait un disciple du</a:t>
            </a:r>
            <a:r>
              <a:rPr lang="fr-FR" baseline="0" noProof="0" dirty="0" smtClean="0"/>
              <a:t> S-J-C, peuvent faire leur travail avec tristesse, s’ils ne voient pas de résultats.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Ses « </a:t>
            </a:r>
            <a:r>
              <a:rPr lang="fr-FR" b="1" i="1" baseline="0" noProof="0" dirty="0" smtClean="0"/>
              <a:t>gémissements</a:t>
            </a:r>
            <a:r>
              <a:rPr lang="fr-FR" baseline="0" noProof="0" dirty="0" smtClean="0"/>
              <a:t> » ne sont pas des plaintes, mais </a:t>
            </a:r>
            <a:r>
              <a:rPr lang="fr-FR" baseline="0" noProof="0" smtClean="0"/>
              <a:t>sa tristesse, </a:t>
            </a:r>
            <a:r>
              <a:rPr lang="fr-FR" baseline="0" noProof="0" dirty="0" smtClean="0"/>
              <a:t>à cause de nous.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Et nous n’allons pas </a:t>
            </a:r>
            <a:r>
              <a:rPr lang="fr-FR" b="1" i="1" u="sng" baseline="0" noProof="0" dirty="0" smtClean="0"/>
              <a:t>profiter</a:t>
            </a:r>
            <a:r>
              <a:rPr lang="fr-FR" baseline="0" noProof="0" dirty="0" smtClean="0"/>
              <a:t> de sa conduite dans la Voie du Seigneur.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Laissez-ns être conduits pour gagner dans notre vie spirituelle.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43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Voulez-vs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recvoir</a:t>
            </a:r>
            <a:r>
              <a:rPr lang="fr-FR" baseline="0" noProof="0" dirty="0" smtClean="0"/>
              <a:t> </a:t>
            </a:r>
            <a:r>
              <a:rPr lang="fr-FR" b="1" i="1" u="none" baseline="0" noProof="0" dirty="0" smtClean="0"/>
              <a:t>l’offre</a:t>
            </a:r>
            <a:r>
              <a:rPr lang="fr-FR" baseline="0" noProof="0" dirty="0" smtClean="0"/>
              <a:t> du salut </a:t>
            </a:r>
            <a:r>
              <a:rPr lang="fr-FR" u="sng" baseline="0" noProof="0" dirty="0" smtClean="0"/>
              <a:t>ET</a:t>
            </a:r>
            <a:r>
              <a:rPr lang="fr-FR" baseline="0" noProof="0" dirty="0" smtClean="0"/>
              <a:t> </a:t>
            </a:r>
            <a:r>
              <a:rPr lang="fr-FR" b="1" i="1" baseline="0" noProof="0" dirty="0" smtClean="0"/>
              <a:t>l’offre</a:t>
            </a:r>
            <a:r>
              <a:rPr lang="fr-FR" baseline="0" noProof="0" dirty="0" smtClean="0"/>
              <a:t> d’être conduit sur le chemin du disciple 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u="none" baseline="0" noProof="0" dirty="0" smtClean="0"/>
              <a:t>Personne</a:t>
            </a:r>
            <a:r>
              <a:rPr lang="fr-FR" baseline="0" noProof="0" dirty="0" smtClean="0"/>
              <a:t> ne peut vous forcer !</a:t>
            </a:r>
          </a:p>
          <a:p>
            <a:r>
              <a:rPr lang="fr-FR" baseline="0" noProof="0" dirty="0" smtClean="0"/>
              <a:t>Le S-J-C a même dit à ses disciples : « 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 vous faites pas appeler directeurs ;  car un seul est votre Directeur, le Christ. »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Mt23v10</a:t>
            </a:r>
            <a:endParaRPr lang="fr-FR" baseline="0" noProof="0" dirty="0" smtClean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Les</a:t>
            </a:r>
            <a:r>
              <a:rPr lang="fr-FR" baseline="0" noProof="0" dirty="0" smtClean="0"/>
              <a:t> anciens de cette église ont été nommés publiquement pour être des conducteurs spirituels, pas des dirigeants.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C’est à vous d’en prendre avantage selon Hé13v17.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56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anose="05000000000000000000" pitchFamily="2" charset="2"/>
              <a:buNone/>
            </a:pPr>
            <a:r>
              <a:rPr lang="fr-FR" b="1" i="1" u="none" dirty="0" smtClean="0"/>
              <a:t>Repassons</a:t>
            </a:r>
            <a:r>
              <a:rPr lang="fr-FR" baseline="0" dirty="0" smtClean="0"/>
              <a:t> ce qu’on a appris ; </a:t>
            </a:r>
            <a:r>
              <a:rPr lang="fr-FR" b="1" i="1" baseline="0" dirty="0" smtClean="0"/>
              <a:t>remettons</a:t>
            </a:r>
            <a:r>
              <a:rPr lang="fr-FR" baseline="0" dirty="0" smtClean="0"/>
              <a:t> en cause notre manière de voir nos anciens ; et </a:t>
            </a:r>
            <a:r>
              <a:rPr lang="fr-FR" b="1" i="1" baseline="0" dirty="0" smtClean="0"/>
              <a:t>revisitons</a:t>
            </a:r>
            <a:r>
              <a:rPr lang="fr-FR" baseline="0" dirty="0" smtClean="0"/>
              <a:t> cette question dans un mois !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smtClean="0"/>
              <a:t>La Loi</a:t>
            </a:r>
            <a:r>
              <a:rPr lang="fr-FR" baseline="0" dirty="0" smtClean="0"/>
              <a:t> de Christ nous affranchit de la Loi donnée à Moïse avec tous ses dirigeants.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smtClean="0"/>
              <a:t>Chacun est</a:t>
            </a:r>
            <a:r>
              <a:rPr lang="fr-FR" baseline="0" dirty="0" smtClean="0"/>
              <a:t> libre maintenant de se laisser conduire ou non, car le choix est à vous.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smtClean="0"/>
              <a:t>Depuis la personne qui nous a conduit au Seigneur jusqu’aux anciens, tous sont des guides à suivre en paroles et en actes. [prière]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-192024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noProof="0" dirty="0" smtClean="0"/>
              <a:t>Dans le cadre des messages sur la mission que nous avons tous, en tant que </a:t>
            </a:r>
            <a:r>
              <a:rPr lang="fr-FR" noProof="0" dirty="0" smtClean="0"/>
              <a:t>chrétiens, </a:t>
            </a:r>
            <a:r>
              <a:rPr lang="fr-FR" noProof="0" dirty="0" smtClean="0"/>
              <a:t>je vous </a:t>
            </a:r>
            <a:r>
              <a:rPr lang="fr-FR" b="1" i="1" u="none" noProof="0" dirty="0" smtClean="0"/>
              <a:t>offre un survol </a:t>
            </a:r>
            <a:r>
              <a:rPr lang="fr-FR" noProof="0" dirty="0" smtClean="0"/>
              <a:t>du livre aux Hébreux.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 smtClean="0"/>
              <a:t>Le </a:t>
            </a:r>
            <a:r>
              <a:rPr lang="fr-FR" b="1" u="sng" noProof="0" dirty="0" smtClean="0"/>
              <a:t>contexte</a:t>
            </a:r>
            <a:r>
              <a:rPr lang="fr-FR" noProof="0" dirty="0" smtClean="0"/>
              <a:t> du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message ce </a:t>
            </a:r>
            <a:r>
              <a:rPr lang="fr-FR" baseline="0" noProof="0" dirty="0" smtClean="0"/>
              <a:t>matin est la </a:t>
            </a:r>
            <a:r>
              <a:rPr lang="fr-FR" baseline="0" noProof="0" dirty="0" smtClean="0"/>
              <a:t>prééminence </a:t>
            </a:r>
            <a:r>
              <a:rPr lang="fr-FR" baseline="0" noProof="0" dirty="0" smtClean="0"/>
              <a:t>du Seigneur Jésus-Christ. [lire]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noProof="0" dirty="0" smtClean="0"/>
              <a:t>Un ministère </a:t>
            </a:r>
            <a:r>
              <a:rPr lang="fr-FR" b="1" i="1" u="none" noProof="0" dirty="0" smtClean="0"/>
              <a:t>supérieur</a:t>
            </a:r>
            <a:r>
              <a:rPr lang="fr-FR" baseline="0" noProof="0" dirty="0" smtClean="0"/>
              <a:t> ; une alliance </a:t>
            </a:r>
            <a:r>
              <a:rPr lang="fr-FR" b="1" i="1" u="none" baseline="0" noProof="0" dirty="0" smtClean="0"/>
              <a:t>plus</a:t>
            </a:r>
            <a:r>
              <a:rPr lang="fr-FR" baseline="0" noProof="0" dirty="0" smtClean="0"/>
              <a:t> excellente ; et de </a:t>
            </a:r>
            <a:r>
              <a:rPr lang="fr-FR" b="1" i="1" baseline="0" noProof="0" dirty="0" smtClean="0"/>
              <a:t>meilleures</a:t>
            </a:r>
            <a:r>
              <a:rPr lang="fr-FR" baseline="0" noProof="0" dirty="0" smtClean="0"/>
              <a:t> promesses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Nous ne sommes </a:t>
            </a:r>
            <a:r>
              <a:rPr lang="fr-FR" noProof="0" dirty="0" smtClean="0"/>
              <a:t>plus </a:t>
            </a:r>
            <a:r>
              <a:rPr lang="fr-FR" noProof="0" dirty="0" smtClean="0"/>
              <a:t>dans le contexte de l’Ancien </a:t>
            </a:r>
            <a:r>
              <a:rPr lang="fr-FR" noProof="0" dirty="0" smtClean="0"/>
              <a:t>Testament, ou </a:t>
            </a:r>
            <a:r>
              <a:rPr lang="fr-FR" noProof="0" dirty="0" smtClean="0"/>
              <a:t>du légalisme.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Et </a:t>
            </a:r>
            <a:r>
              <a:rPr lang="fr-FR" noProof="0" dirty="0" smtClean="0"/>
              <a:t>pourtant…</a:t>
            </a:r>
            <a:r>
              <a:rPr lang="fr-FR" baseline="0" noProof="0" dirty="0" smtClean="0"/>
              <a:t> Nous </a:t>
            </a:r>
            <a:r>
              <a:rPr lang="fr-FR" baseline="0" noProof="0" dirty="0" smtClean="0"/>
              <a:t>sommes appelés à faire des disciples, des chrétiens </a:t>
            </a:r>
            <a:r>
              <a:rPr lang="fr-FR" b="0" i="1" u="sng" baseline="0" noProof="0" dirty="0" smtClean="0"/>
              <a:t>soumis</a:t>
            </a:r>
            <a:r>
              <a:rPr lang="fr-FR" baseline="0" noProof="0" dirty="0" smtClean="0"/>
              <a:t> aux </a:t>
            </a:r>
            <a:r>
              <a:rPr lang="fr-FR" baseline="0" noProof="0" dirty="0" smtClean="0"/>
              <a:t>Maître</a:t>
            </a: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Comment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faire des </a:t>
            </a:r>
            <a:r>
              <a:rPr lang="fr-FR" u="sng" baseline="0" noProof="0" dirty="0" smtClean="0"/>
              <a:t>disciples</a:t>
            </a:r>
            <a:r>
              <a:rPr lang="fr-FR" baseline="0" noProof="0" dirty="0" smtClean="0"/>
              <a:t> du </a:t>
            </a:r>
            <a:r>
              <a:rPr lang="fr-FR" baseline="0" noProof="0" dirty="0" smtClean="0"/>
              <a:t>Christ, sous la </a:t>
            </a:r>
            <a:r>
              <a:rPr lang="fr-FR" u="sng" baseline="0" noProof="0" dirty="0" smtClean="0"/>
              <a:t>discipline</a:t>
            </a:r>
            <a:r>
              <a:rPr lang="fr-FR" baseline="0" noProof="0" dirty="0" smtClean="0"/>
              <a:t> du Maître, </a:t>
            </a:r>
            <a:r>
              <a:rPr lang="fr-FR" baseline="0" noProof="0" dirty="0" smtClean="0"/>
              <a:t>SANS tomber dans le piège du </a:t>
            </a:r>
            <a:r>
              <a:rPr lang="fr-FR" baseline="0" noProof="0" dirty="0" smtClean="0"/>
              <a:t>légalisme ou des sectes </a:t>
            </a:r>
            <a:r>
              <a:rPr lang="fr-FR" baseline="0" noProof="0" dirty="0" smtClean="0"/>
              <a:t>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Voilà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un texte qui révèle le </a:t>
            </a:r>
            <a:r>
              <a:rPr lang="fr-FR" baseline="0" noProof="0" dirty="0" smtClean="0"/>
              <a:t>secret !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Quatre </a:t>
            </a:r>
            <a:r>
              <a:rPr lang="fr-FR" b="1" i="1" baseline="0" noProof="0" dirty="0" smtClean="0"/>
              <a:t>mots clés </a:t>
            </a:r>
            <a:r>
              <a:rPr lang="fr-FR" baseline="0" noProof="0" dirty="0" smtClean="0"/>
              <a:t>me sautent aux yeux : </a:t>
            </a:r>
            <a:r>
              <a:rPr lang="fr-FR" baseline="0" noProof="0" dirty="0" smtClean="0"/>
              <a:t>Conducteurs, </a:t>
            </a:r>
            <a:r>
              <a:rPr lang="fr-FR" baseline="0" noProof="0" dirty="0" smtClean="0"/>
              <a:t>veiller, joie, et avantage.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="1" i="1" baseline="0" noProof="0" dirty="0" smtClean="0"/>
              <a:t>Méditons</a:t>
            </a:r>
            <a:r>
              <a:rPr lang="fr-FR" baseline="0" noProof="0" dirty="0" smtClean="0"/>
              <a:t> ces </a:t>
            </a:r>
            <a:r>
              <a:rPr lang="fr-FR" baseline="0" noProof="0" dirty="0" smtClean="0"/>
              <a:t>quatre mots clés, </a:t>
            </a:r>
            <a:r>
              <a:rPr lang="fr-FR" baseline="0" noProof="0" dirty="0" smtClean="0"/>
              <a:t>afin de comprendre </a:t>
            </a:r>
            <a:r>
              <a:rPr lang="fr-FR" baseline="0" noProof="0" dirty="0" smtClean="0"/>
              <a:t>d’abord un </a:t>
            </a:r>
            <a:r>
              <a:rPr lang="fr-FR" baseline="0" noProof="0" dirty="0" smtClean="0"/>
              <a:t>peu mieux </a:t>
            </a:r>
            <a:r>
              <a:rPr lang="fr-FR" b="1" i="1" u="sng" baseline="0" noProof="0" dirty="0" smtClean="0"/>
              <a:t>comment </a:t>
            </a:r>
            <a:r>
              <a:rPr lang="fr-FR" b="1" i="1" u="sng" baseline="0" noProof="0" dirty="0" smtClean="0"/>
              <a:t>on devient</a:t>
            </a:r>
            <a:r>
              <a:rPr lang="fr-FR" baseline="0" noProof="0" dirty="0" smtClean="0"/>
              <a:t> des vrais disciples du Seigneur.</a:t>
            </a:r>
            <a:endParaRPr lang="fr-FR" baseline="0" noProof="0" dirty="0" smtClean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Rappelons-nous comment le S-J-C a fait ses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disciples…</a:t>
            </a:r>
            <a:r>
              <a:rPr lang="fr-FR" baseline="0" noProof="0" dirty="0" err="1" smtClean="0"/>
              <a:t>ps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seulmnt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pr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ds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cours </a:t>
            </a:r>
            <a:r>
              <a:rPr lang="fr-FR" baseline="0" noProof="0" dirty="0" smtClean="0"/>
              <a:t>d’étude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Nous ne sommes </a:t>
            </a:r>
            <a:r>
              <a:rPr lang="fr-FR" noProof="0" dirty="0" smtClean="0"/>
              <a:t>pas laissés seuls </a:t>
            </a:r>
            <a:r>
              <a:rPr lang="fr-FR" noProof="0" dirty="0" smtClean="0"/>
              <a:t>à inventer </a:t>
            </a:r>
            <a:r>
              <a:rPr lang="fr-FR" noProof="0" dirty="0" smtClean="0"/>
              <a:t>une </a:t>
            </a:r>
            <a:r>
              <a:rPr lang="fr-FR" b="1" i="1" noProof="0" dirty="0" smtClean="0"/>
              <a:t>méthode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pour faire </a:t>
            </a:r>
            <a:r>
              <a:rPr lang="fr-FR" baseline="0" noProof="0" dirty="0" smtClean="0"/>
              <a:t>des disciples.</a:t>
            </a:r>
            <a:endParaRPr lang="fr-FR" baseline="0" noProof="0" dirty="0" smtClean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Le S-J-C disait </a:t>
            </a:r>
            <a:r>
              <a:rPr lang="fr-FR" baseline="0" noProof="0" dirty="0" smtClean="0"/>
              <a:t>souvent </a:t>
            </a:r>
            <a:r>
              <a:rPr lang="fr-FR" baseline="0" noProof="0" dirty="0" smtClean="0"/>
              <a:t>: « Suis-moi ! »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aseline="0" noProof="0" dirty="0" smtClean="0"/>
              <a:t>Cela </a:t>
            </a:r>
            <a:r>
              <a:rPr lang="fr-FR" baseline="0" noProof="0" dirty="0" smtClean="0"/>
              <a:t>veut dire : « </a:t>
            </a:r>
            <a:r>
              <a:rPr lang="fr-FR" b="1" i="1" u="none" baseline="0" noProof="0" dirty="0" smtClean="0"/>
              <a:t>Fais comme </a:t>
            </a:r>
            <a:r>
              <a:rPr lang="fr-FR" b="1" i="1" u="none" baseline="0" noProof="0" dirty="0" smtClean="0"/>
              <a:t>moi.</a:t>
            </a:r>
            <a:r>
              <a:rPr lang="fr-FR" baseline="0" noProof="0" dirty="0" smtClean="0"/>
              <a:t>  </a:t>
            </a:r>
            <a:r>
              <a:rPr lang="fr-FR" baseline="0" noProof="0" dirty="0" smtClean="0"/>
              <a:t>J’obéis à Mon Père… obéissons-Lui </a:t>
            </a:r>
            <a:r>
              <a:rPr lang="fr-FR" baseline="0" noProof="0" dirty="0" smtClean="0"/>
              <a:t>ensemble.</a:t>
            </a:r>
            <a:r>
              <a:rPr lang="fr-FR" baseline="0" noProof="0" dirty="0" smtClean="0"/>
              <a:t> »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 1</a:t>
            </a:r>
            <a:r>
              <a:rPr lang="fr-FR" baseline="30000" noProof="0" dirty="0" smtClean="0"/>
              <a:t>er</a:t>
            </a:r>
            <a:r>
              <a:rPr lang="fr-FR" baseline="0" noProof="0" dirty="0" smtClean="0"/>
              <a:t> mot clé de Héb13v17 est qqn qui est </a:t>
            </a:r>
            <a:r>
              <a:rPr lang="fr-FR" b="1" i="1" baseline="0" noProof="0" dirty="0" smtClean="0"/>
              <a:t>devant</a:t>
            </a:r>
            <a:r>
              <a:rPr lang="fr-FR" baseline="0" noProof="0" dirty="0" smtClean="0"/>
              <a:t>, qu’on </a:t>
            </a:r>
            <a:r>
              <a:rPr lang="fr-FR" b="1" i="1" u="sng" baseline="0" noProof="0" dirty="0" smtClean="0"/>
              <a:t>regarde</a:t>
            </a:r>
            <a:r>
              <a:rPr lang="fr-FR" baseline="0" noProof="0" dirty="0" smtClean="0"/>
              <a:t> et qu’on </a:t>
            </a:r>
            <a:r>
              <a:rPr lang="fr-FR" b="1" i="1" u="none" baseline="0" noProof="0" dirty="0" smtClean="0"/>
              <a:t>suit</a:t>
            </a:r>
            <a:r>
              <a:rPr lang="fr-FR" baseline="0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ne s’agit pas de qqn aux commandes, qui dirige, sans montrer l’exemple.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S/ les 29x </a:t>
            </a:r>
            <a:r>
              <a:rPr lang="fr-FR" baseline="0" noProof="0" dirty="0" err="1" smtClean="0"/>
              <a:t>dns</a:t>
            </a:r>
            <a:r>
              <a:rPr lang="fr-FR" baseline="0" noProof="0" dirty="0" smtClean="0"/>
              <a:t> le NT ce mot grec est traduit 10x par «qqn regardé» et jamais «qui dirige».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(cf. Ph2v3, 6, 3v7, 8 (2x), 2Th3v15, 1Ti6v1, Hé11v26, Jc1v2 et 1Pi1v13)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8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0" i="0" u="none" noProof="0" dirty="0" smtClean="0"/>
              <a:t>Mais,</a:t>
            </a:r>
            <a:r>
              <a:rPr lang="fr-FR" b="0" i="0" u="none" baseline="0" noProof="0" dirty="0" smtClean="0"/>
              <a:t> </a:t>
            </a:r>
            <a:r>
              <a:rPr lang="fr-FR" b="1" i="0" u="sng" baseline="0" noProof="0" dirty="0" smtClean="0"/>
              <a:t>a</a:t>
            </a:r>
            <a:r>
              <a:rPr lang="fr-FR" b="1" i="0" u="sng" noProof="0" dirty="0" smtClean="0"/>
              <a:t>vant</a:t>
            </a:r>
            <a:r>
              <a:rPr lang="fr-FR" noProof="0" dirty="0" smtClean="0"/>
              <a:t> de faire des disciples du Christ, il faut en devenir </a:t>
            </a:r>
            <a:r>
              <a:rPr lang="fr-FR" baseline="0" noProof="0" dirty="0" smtClean="0"/>
              <a:t>vous-même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Cela implique de l’humilité et de l’obéissance.                      Le S-J-C a bien dit :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« 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 vous </a:t>
            </a:r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demeurez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dans ma parole, vous êtes vraiment mes disciples. »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Jn8v31 et…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 Si vous m'aimez, </a:t>
            </a:r>
            <a:r>
              <a:rPr lang="fr-FR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gardez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mes commandements. »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Jn14v15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La méthode du Maître est </a:t>
            </a:r>
            <a:r>
              <a:rPr lang="fr-FR" b="0" i="1" u="sng" noProof="0" dirty="0" smtClean="0"/>
              <a:t>d’attirer</a:t>
            </a:r>
            <a:r>
              <a:rPr lang="fr-FR" baseline="0" noProof="0" dirty="0" smtClean="0"/>
              <a:t> comme un berger, allant devant pour </a:t>
            </a:r>
            <a:r>
              <a:rPr lang="fr-FR" b="1" i="1" baseline="0" noProof="0" dirty="0" smtClean="0"/>
              <a:t>montrer</a:t>
            </a:r>
            <a:r>
              <a:rPr lang="fr-FR" baseline="0" noProof="0" dirty="0" smtClean="0"/>
              <a:t> la voie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Nous devons Le suivre nous même.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7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Le mot grec </a:t>
            </a:r>
            <a:r>
              <a:rPr lang="fr-FR" noProof="0" dirty="0" smtClean="0"/>
              <a:t>n’est ni «anciens» ni «évêques», qui sont les responsables</a:t>
            </a:r>
            <a:r>
              <a:rPr lang="fr-FR" baseline="0" noProof="0" dirty="0" smtClean="0"/>
              <a:t> d’une église locale.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="1" i="1" baseline="0" noProof="0" dirty="0" smtClean="0"/>
              <a:t>Selon v7</a:t>
            </a:r>
            <a:r>
              <a:rPr lang="fr-FR" baseline="0" noProof="0" dirty="0" smtClean="0"/>
              <a:t> il peut s’agir de toute personne qui amène une autre au Seigneur.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Vous n’avez pas besoin d’être responsable d’une église pour faire des disciples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En fait, </a:t>
            </a:r>
            <a:r>
              <a:rPr lang="fr-FR" b="1" i="1" u="sng" baseline="0" noProof="0" dirty="0" smtClean="0"/>
              <a:t>tout chrétien</a:t>
            </a:r>
            <a:r>
              <a:rPr lang="fr-FR" baseline="0" noProof="0" dirty="0" smtClean="0"/>
              <a:t> est appelé à faire des disciples de ceux qu’ils ont amené à Jésus.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Cela ns amène au 2</a:t>
            </a:r>
            <a:r>
              <a:rPr lang="fr-FR" baseline="30000" noProof="0" dirty="0" smtClean="0"/>
              <a:t>e</a:t>
            </a:r>
            <a:r>
              <a:rPr lang="fr-FR" baseline="0" noProof="0" dirty="0" smtClean="0"/>
              <a:t> mot clé «veiller».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Évêque veut dire </a:t>
            </a:r>
            <a:r>
              <a:rPr lang="fr-FR" b="1" i="1" baseline="0" noProof="0" dirty="0" smtClean="0"/>
              <a:t>surveillant</a:t>
            </a:r>
            <a:r>
              <a:rPr lang="fr-FR" baseline="0" noProof="0" dirty="0" smtClean="0"/>
              <a:t>, mais celui-ci </a:t>
            </a:r>
            <a:r>
              <a:rPr lang="fr-FR" b="1" i="1" u="sng" baseline="0" noProof="0" dirty="0" smtClean="0"/>
              <a:t>veillant</a:t>
            </a:r>
            <a:r>
              <a:rPr lang="fr-FR" b="0" i="0" u="none" baseline="0" noProof="0" dirty="0" smtClean="0"/>
              <a:t>,</a:t>
            </a:r>
            <a:r>
              <a:rPr lang="fr-FR" baseline="0" noProof="0" dirty="0" smtClean="0"/>
              <a:t> qui est un tout autre mot en grec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173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De</a:t>
            </a:r>
            <a:r>
              <a:rPr lang="fr-FR" baseline="0" noProof="0" dirty="0" smtClean="0"/>
              <a:t> par v24 nous voyons qu’il s’agit d’un groupe au sein des chrétiens.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Est-ce que cela veut dire qu’il y a un clergé et des laïques ?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Au contraire… sinon les conducteurs ne sont pas des saints ET ceux d’Italie sont qui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Le sacerdoce de tous les saints est une doctrine fondamentale selon 1Pi2v5,9+Ap1v6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Les anciens sont nommés</a:t>
            </a:r>
            <a:r>
              <a:rPr lang="fr-FR" baseline="0" noProof="0" dirty="0" smtClean="0"/>
              <a:t> publiquement pour cette charge… entre d’autres charges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Donc ils veillent aussi à votre âme.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89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Il y a </a:t>
            </a:r>
            <a:r>
              <a:rPr lang="fr-FR" b="1" i="1" noProof="0" dirty="0" smtClean="0"/>
              <a:t>deux</a:t>
            </a:r>
            <a:r>
              <a:rPr lang="fr-FR" noProof="0" dirty="0" smtClean="0"/>
              <a:t> verbes</a:t>
            </a:r>
            <a:r>
              <a:rPr lang="fr-FR" baseline="0" noProof="0" dirty="0" smtClean="0"/>
              <a:t> à </a:t>
            </a:r>
            <a:r>
              <a:rPr lang="fr-FR" b="1" i="1" baseline="0" noProof="0" dirty="0" smtClean="0"/>
              <a:t>l’impératif</a:t>
            </a:r>
            <a:r>
              <a:rPr lang="fr-FR" baseline="0" noProof="0" dirty="0" smtClean="0"/>
              <a:t> avant le point-virgule: obéissez +ayez de la déférence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u="none" noProof="0" dirty="0" smtClean="0"/>
              <a:t>L’autorité</a:t>
            </a:r>
            <a:r>
              <a:rPr lang="fr-FR" noProof="0" dirty="0" smtClean="0"/>
              <a:t>,</a:t>
            </a:r>
            <a:r>
              <a:rPr lang="fr-FR" baseline="0" noProof="0" dirty="0" smtClean="0"/>
              <a:t> la raison pour laquelle on suit qqn, peut être institutionnelle, émotionnelle, historique, physique, par peur, par respect,…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Le verbe « obéir » dans ce texte est plus souvent traduit « persuadé» 21/64x </a:t>
            </a:r>
            <a:r>
              <a:rPr lang="fr-FR" baseline="0" noProof="0" dirty="0" err="1" smtClean="0"/>
              <a:t>dns</a:t>
            </a:r>
            <a:r>
              <a:rPr lang="fr-FR" baseline="0" noProof="0" dirty="0" smtClean="0"/>
              <a:t> le NT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u="sng" baseline="0" noProof="0" dirty="0" smtClean="0"/>
              <a:t>Laissez</a:t>
            </a:r>
            <a:r>
              <a:rPr lang="fr-FR" baseline="0" noProof="0" dirty="0" smtClean="0"/>
              <a:t> vos conducteurs, soit </a:t>
            </a:r>
            <a:r>
              <a:rPr lang="fr-FR" b="1" u="none" baseline="0" noProof="0" dirty="0" smtClean="0"/>
              <a:t>ancien</a:t>
            </a:r>
            <a:r>
              <a:rPr lang="fr-FR" baseline="0" noProof="0" dirty="0" smtClean="0"/>
              <a:t>, soit la personnes qui vous fait un disciple de Christ, </a:t>
            </a:r>
            <a:r>
              <a:rPr lang="fr-FR" b="1" i="1" baseline="0" noProof="0" dirty="0" smtClean="0"/>
              <a:t>vous persuader </a:t>
            </a:r>
            <a:r>
              <a:rPr lang="fr-FR" baseline="0" noProof="0" dirty="0" smtClean="0"/>
              <a:t>de ce qu’il faut faire dans la vie pratique.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(cf. Mt27v20, Lc16v31, 18v9, 20v6, Ac17v4, 18v4, 19v8, 26, 21v14, 26v26, 28, 28v23, 24, Ro14v14, 15v14, 2Co10v7, Ph1v6, 25, 2v24, 2Ti1v5 + 12)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979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u="sng" noProof="0" dirty="0" smtClean="0"/>
              <a:t>Evitons</a:t>
            </a:r>
            <a:r>
              <a:rPr lang="fr-FR" baseline="0" noProof="0" dirty="0" smtClean="0"/>
              <a:t> les débats dans l’église.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baseline="0" noProof="0" dirty="0" smtClean="0"/>
              <a:t>L’autorité</a:t>
            </a:r>
            <a:r>
              <a:rPr lang="fr-FR" baseline="0" noProof="0" dirty="0" smtClean="0"/>
              <a:t> du conducteur biblique est la Parole de Dieu et sa propre obéissance.</a:t>
            </a:r>
            <a:endParaRPr lang="fr-FR" noProof="0" dirty="0" smtClean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Le 2</a:t>
            </a:r>
            <a:r>
              <a:rPr lang="fr-FR" baseline="30000" noProof="0" dirty="0" smtClean="0"/>
              <a:t>e</a:t>
            </a:r>
            <a:r>
              <a:rPr lang="fr-FR" noProof="0" dirty="0" smtClean="0"/>
              <a:t> verbe à l’impératif « ayez de la </a:t>
            </a:r>
            <a:r>
              <a:rPr lang="fr-FR" b="1" i="1" noProof="0" dirty="0" smtClean="0"/>
              <a:t>déférence</a:t>
            </a:r>
            <a:r>
              <a:rPr lang="fr-FR" noProof="0" dirty="0" smtClean="0"/>
              <a:t> », unique à ce texte dans le NT, veut dire « se rendre ».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Le père</a:t>
            </a:r>
            <a:r>
              <a:rPr lang="fr-FR" baseline="0" noProof="0" dirty="0" smtClean="0"/>
              <a:t> qui conduit sa famille selon le Bible, la mère qui conduit ses enfants, le chrétien qui conduit son ami au Seigneur sont tous des autorités à qui il faut céder.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Et il faut aussi de la déférence aux anciens.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54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580000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Quels sont les résultats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Obéissez </a:t>
            </a:r>
            <a:r>
              <a:rPr lang="fr-FR" dirty="0">
                <a:latin typeface="Arial" pitchFamily="34" charset="0"/>
                <a:cs typeface="Arial" pitchFamily="34" charset="0"/>
              </a:rPr>
              <a:t>à vos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conducteurs</a:t>
            </a:r>
            <a:r>
              <a:rPr lang="fr-FR" dirty="0">
                <a:latin typeface="Arial" pitchFamily="34" charset="0"/>
                <a:cs typeface="Arial" pitchFamily="34" charset="0"/>
              </a:rPr>
              <a:t> et ayez pour eux de la déférence, car ils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veillent</a:t>
            </a:r>
            <a:r>
              <a:rPr lang="fr-FR" dirty="0">
                <a:latin typeface="Arial" pitchFamily="34" charset="0"/>
                <a:cs typeface="Arial" pitchFamily="34" charset="0"/>
              </a:rPr>
              <a:t> sur vos âmes comme devant en rendre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compte ;  </a:t>
            </a:r>
            <a:r>
              <a:rPr lang="fr-FR" dirty="0">
                <a:latin typeface="Arial" pitchFamily="34" charset="0"/>
                <a:cs typeface="Arial" pitchFamily="34" charset="0"/>
              </a:rPr>
              <a:t>qu'il en soit ainsi, afin qu'ils le fassent avec </a:t>
            </a:r>
            <a:r>
              <a:rPr lang="fr-FR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joie</a:t>
            </a:r>
            <a:r>
              <a:rPr lang="fr-FR" dirty="0">
                <a:latin typeface="Arial" pitchFamily="34" charset="0"/>
                <a:cs typeface="Arial" pitchFamily="34" charset="0"/>
              </a:rPr>
              <a:t>, et non en gémissant, ce qui vous ne serait d'aucun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avantage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sz="28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Hébreux </a:t>
            </a:r>
            <a:r>
              <a:rPr lang="fr-FR" sz="2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13v17 </a:t>
            </a:r>
            <a:r>
              <a:rPr lang="fr-FR" sz="28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joie se partage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954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Quels sont les résultats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Obéissez </a:t>
            </a:r>
            <a:r>
              <a:rPr lang="fr-FR" dirty="0">
                <a:latin typeface="Arial" pitchFamily="34" charset="0"/>
                <a:cs typeface="Arial" pitchFamily="34" charset="0"/>
              </a:rPr>
              <a:t>à vos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conducteurs</a:t>
            </a:r>
            <a:r>
              <a:rPr lang="fr-FR" dirty="0">
                <a:latin typeface="Arial" pitchFamily="34" charset="0"/>
                <a:cs typeface="Arial" pitchFamily="34" charset="0"/>
              </a:rPr>
              <a:t> et ayez pour eux de la déférence, car ils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veillent</a:t>
            </a:r>
            <a:r>
              <a:rPr lang="fr-FR" dirty="0">
                <a:latin typeface="Arial" pitchFamily="34" charset="0"/>
                <a:cs typeface="Arial" pitchFamily="34" charset="0"/>
              </a:rPr>
              <a:t> sur vos âmes comme devant en rendre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compte ;  </a:t>
            </a:r>
            <a:r>
              <a:rPr lang="fr-FR" dirty="0">
                <a:latin typeface="Arial" pitchFamily="34" charset="0"/>
                <a:cs typeface="Arial" pitchFamily="34" charset="0"/>
              </a:rPr>
              <a:t>qu'il en soit ainsi, afin qu'ils le fassent avec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joie</a:t>
            </a:r>
            <a:r>
              <a:rPr lang="fr-FR" dirty="0">
                <a:latin typeface="Arial" pitchFamily="34" charset="0"/>
                <a:cs typeface="Arial" pitchFamily="34" charset="0"/>
              </a:rPr>
              <a:t>, et non en gémissant, ce qui vous ne serait d'aucun </a:t>
            </a:r>
            <a:r>
              <a:rPr lang="fr-FR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avantage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sz="28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Hébreux </a:t>
            </a:r>
            <a:r>
              <a:rPr lang="fr-FR" sz="2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13v17 </a:t>
            </a:r>
            <a:r>
              <a:rPr lang="fr-FR" sz="28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Vous avez tout à y gagner.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768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choix est le votre.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69" y="1196752"/>
            <a:ext cx="7159661" cy="477310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Profitez de l’offre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78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Revoir, réagir et revenir 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Nous ne sommes </a:t>
            </a:r>
            <a:r>
              <a:rPr lang="fr-FR" b="1" i="1" u="sng" dirty="0" smtClean="0"/>
              <a:t>plus</a:t>
            </a:r>
            <a:r>
              <a:rPr lang="fr-FR" dirty="0" smtClean="0"/>
              <a:t> sous le pédagogue de la loi donné à Moïse.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Aujourd’hui on est </a:t>
            </a:r>
            <a:r>
              <a:rPr lang="fr-FR" b="1" i="1" u="sng" dirty="0" smtClean="0"/>
              <a:t>conduit</a:t>
            </a:r>
            <a:r>
              <a:rPr lang="fr-FR" dirty="0" smtClean="0"/>
              <a:t> à Jésus et ensuite sur le chemin du disciple.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Nos </a:t>
            </a:r>
            <a:r>
              <a:rPr lang="fr-FR" b="1" i="1" u="sng" dirty="0" smtClean="0"/>
              <a:t>conducteurs</a:t>
            </a:r>
            <a:r>
              <a:rPr lang="fr-FR" dirty="0" smtClean="0"/>
              <a:t> spirituels ne sont pas des dirigeants, mais des guides pratiquants ce qu’il enseigne.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ontexte</a:t>
            </a:r>
            <a:endParaRPr lang="fr-FR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Trois fois supérieur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IL </a:t>
            </a:r>
            <a:r>
              <a:rPr lang="fr-FR" dirty="0">
                <a:latin typeface="Arial" pitchFamily="34" charset="0"/>
                <a:cs typeface="Arial" pitchFamily="34" charset="0"/>
              </a:rPr>
              <a:t>a obtenu un ministère d'autant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supérieur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qu‘IL </a:t>
            </a:r>
            <a:r>
              <a:rPr lang="fr-FR" dirty="0">
                <a:latin typeface="Arial" pitchFamily="34" charset="0"/>
                <a:cs typeface="Arial" pitchFamily="34" charset="0"/>
              </a:rPr>
              <a:t>est le médiateur d'une alliance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plus</a:t>
            </a:r>
            <a:r>
              <a:rPr lang="fr-FR" dirty="0">
                <a:latin typeface="Arial" pitchFamily="34" charset="0"/>
                <a:cs typeface="Arial" pitchFamily="34" charset="0"/>
              </a:rPr>
              <a:t> excellente, qui a été établie sur de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meilleures</a:t>
            </a:r>
            <a:r>
              <a:rPr lang="fr-FR" dirty="0">
                <a:latin typeface="Arial" pitchFamily="34" charset="0"/>
                <a:cs typeface="Arial" pitchFamily="34" charset="0"/>
              </a:rPr>
              <a:t> promesses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Hébreux 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8v6 </a:t>
            </a:r>
            <a:r>
              <a:rPr lang="fr-FR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Comment le faire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Obéissez </a:t>
            </a:r>
            <a:r>
              <a:rPr lang="fr-FR" dirty="0">
                <a:latin typeface="Arial" pitchFamily="34" charset="0"/>
                <a:cs typeface="Arial" pitchFamily="34" charset="0"/>
              </a:rPr>
              <a:t>à vos </a:t>
            </a:r>
            <a:r>
              <a:rPr lang="fr-FR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conducteurs</a:t>
            </a:r>
            <a:r>
              <a:rPr lang="fr-FR" dirty="0">
                <a:latin typeface="Arial" pitchFamily="34" charset="0"/>
                <a:cs typeface="Arial" pitchFamily="34" charset="0"/>
              </a:rPr>
              <a:t> et ayez pour eux de la déférence, car ils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veillent</a:t>
            </a:r>
            <a:r>
              <a:rPr lang="fr-FR" dirty="0">
                <a:latin typeface="Arial" pitchFamily="34" charset="0"/>
                <a:cs typeface="Arial" pitchFamily="34" charset="0"/>
              </a:rPr>
              <a:t> sur vos âmes comme devant en rendre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compte ;  </a:t>
            </a:r>
            <a:r>
              <a:rPr lang="fr-FR" dirty="0">
                <a:latin typeface="Arial" pitchFamily="34" charset="0"/>
                <a:cs typeface="Arial" pitchFamily="34" charset="0"/>
              </a:rPr>
              <a:t>qu'il en soit ainsi, afin qu'ils le fassent avec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joie</a:t>
            </a:r>
            <a:r>
              <a:rPr lang="fr-FR" dirty="0">
                <a:latin typeface="Arial" pitchFamily="34" charset="0"/>
                <a:cs typeface="Arial" pitchFamily="34" charset="0"/>
              </a:rPr>
              <a:t>, et non en gémissant, ce qui vous ne serait d'aucun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avantage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sz="28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Hébreux </a:t>
            </a:r>
            <a:r>
              <a:rPr lang="fr-FR" sz="2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13v17 </a:t>
            </a:r>
            <a:r>
              <a:rPr lang="fr-FR" sz="28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En faisant du chemin ensemble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méthode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du Maître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50" y="1196975"/>
            <a:ext cx="6337300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Conducteur ≠ Directeur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66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Est-ce que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vous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Le suivez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L’obéissance volontaire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22" y="1162844"/>
            <a:ext cx="5971125" cy="4752528"/>
          </a:xfrm>
        </p:spPr>
      </p:pic>
    </p:spTree>
    <p:extLst>
      <p:ext uri="{BB962C8B-B14F-4D97-AF65-F5344CB8AC3E}">
        <p14:creationId xmlns:p14="http://schemas.microsoft.com/office/powerpoint/2010/main" val="2573762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700" dirty="0" smtClean="0">
                <a:latin typeface="Arial" pitchFamily="34" charset="0"/>
                <a:cs typeface="Arial" pitchFamily="34" charset="0"/>
              </a:rPr>
              <a:t>Qui sont ces « conducteurs »</a:t>
            </a:r>
            <a:r>
              <a:rPr lang="fr-FR" sz="4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700" dirty="0" smtClean="0">
                <a:latin typeface="Arial" pitchFamily="34" charset="0"/>
                <a:cs typeface="Arial" pitchFamily="34" charset="0"/>
              </a:rPr>
              <a:t>?</a:t>
            </a:r>
            <a:endParaRPr lang="fr-FR" sz="4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Obéissez </a:t>
            </a:r>
            <a:r>
              <a:rPr lang="fr-FR" dirty="0">
                <a:latin typeface="Arial" pitchFamily="34" charset="0"/>
                <a:cs typeface="Arial" pitchFamily="34" charset="0"/>
              </a:rPr>
              <a:t>à vos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conducteurs</a:t>
            </a:r>
            <a:r>
              <a:rPr lang="fr-FR" dirty="0">
                <a:latin typeface="Arial" pitchFamily="34" charset="0"/>
                <a:cs typeface="Arial" pitchFamily="34" charset="0"/>
              </a:rPr>
              <a:t> et ayez pour eux de la déférence, car ils </a:t>
            </a:r>
            <a:r>
              <a:rPr lang="fr-FR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veillent</a:t>
            </a:r>
            <a:r>
              <a:rPr lang="fr-FR" dirty="0">
                <a:latin typeface="Arial" pitchFamily="34" charset="0"/>
                <a:cs typeface="Arial" pitchFamily="34" charset="0"/>
              </a:rPr>
              <a:t> sur vos âmes comme devant en rendre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compte ;  </a:t>
            </a:r>
            <a:r>
              <a:rPr lang="fr-FR" dirty="0">
                <a:latin typeface="Arial" pitchFamily="34" charset="0"/>
                <a:cs typeface="Arial" pitchFamily="34" charset="0"/>
              </a:rPr>
              <a:t>qu'il en soit ainsi, afin qu'ils le fassent avec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joie</a:t>
            </a:r>
            <a:r>
              <a:rPr lang="fr-FR" dirty="0">
                <a:latin typeface="Arial" pitchFamily="34" charset="0"/>
                <a:cs typeface="Arial" pitchFamily="34" charset="0"/>
              </a:rPr>
              <a:t>, et non en gémissant, ce qui vous ne serait d'aucun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avantage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sz="28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Hébreux </a:t>
            </a:r>
            <a:r>
              <a:rPr lang="fr-FR" sz="2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13v17 </a:t>
            </a:r>
            <a:r>
              <a:rPr lang="fr-FR" sz="28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Celui qui perd du sommeil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631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Les anciens veillent aussi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096344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Saluez </a:t>
            </a:r>
            <a:r>
              <a:rPr lang="fr-FR" dirty="0">
                <a:latin typeface="Arial" pitchFamily="34" charset="0"/>
                <a:cs typeface="Arial" pitchFamily="34" charset="0"/>
              </a:rPr>
              <a:t>tous vos conducteurs,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et</a:t>
            </a:r>
            <a:r>
              <a:rPr lang="fr-FR" dirty="0">
                <a:latin typeface="Arial" pitchFamily="34" charset="0"/>
                <a:cs typeface="Arial" pitchFamily="34" charset="0"/>
              </a:rPr>
              <a:t> tous les saints. Ceux d'Italie vous saluent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Hébreux 13:24 </a:t>
            </a:r>
            <a:r>
              <a:rPr lang="fr-FR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FLS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4293096"/>
            <a:ext cx="9132438" cy="2578495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Les anciens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sont nommés publiquement pour cette charge entre d’autres.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64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 dit la Bible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Soyez persuadés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77" y="1306708"/>
            <a:ext cx="6933045" cy="4642572"/>
          </a:xfrm>
        </p:spPr>
      </p:pic>
    </p:spTree>
    <p:extLst>
      <p:ext uri="{BB962C8B-B14F-4D97-AF65-F5344CB8AC3E}">
        <p14:creationId xmlns:p14="http://schemas.microsoft.com/office/powerpoint/2010/main" val="97046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 dit la Bible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Soyez soumis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77" y="1306708"/>
            <a:ext cx="6933045" cy="4642572"/>
          </a:xfrm>
        </p:spPr>
      </p:pic>
    </p:spTree>
    <p:extLst>
      <p:ext uri="{BB962C8B-B14F-4D97-AF65-F5344CB8AC3E}">
        <p14:creationId xmlns:p14="http://schemas.microsoft.com/office/powerpoint/2010/main" val="17696032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621</Words>
  <Application>Microsoft Office PowerPoint</Application>
  <PresentationFormat>On-screen Show (4:3)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Office Theme</vt:lpstr>
      <vt:lpstr>PowerPoint Presentation</vt:lpstr>
      <vt:lpstr>Approfondir la Bible dans son Contexte</vt:lpstr>
      <vt:lpstr>Comment le faire ?</vt:lpstr>
      <vt:lpstr>La méthode du Maître</vt:lpstr>
      <vt:lpstr>Est-ce que vous Le suivez ?</vt:lpstr>
      <vt:lpstr>Qui sont ces « conducteurs » ?</vt:lpstr>
      <vt:lpstr>Les anciens veillent aussi !</vt:lpstr>
      <vt:lpstr>Que dit la Bible ?</vt:lpstr>
      <vt:lpstr>Que dit la Bible ?</vt:lpstr>
      <vt:lpstr>Quels sont les résultats ?</vt:lpstr>
      <vt:lpstr>Quels sont les résultats ?</vt:lpstr>
      <vt:lpstr>Le choix est le votre.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115</cp:revision>
  <dcterms:created xsi:type="dcterms:W3CDTF">2010-11-10T08:57:02Z</dcterms:created>
  <dcterms:modified xsi:type="dcterms:W3CDTF">2016-04-02T14:51:54Z</dcterms:modified>
</cp:coreProperties>
</file>