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78" r:id="rId4"/>
    <p:sldId id="267" r:id="rId5"/>
    <p:sldId id="268" r:id="rId6"/>
    <p:sldId id="269" r:id="rId7"/>
    <p:sldId id="277" r:id="rId8"/>
    <p:sldId id="272" r:id="rId9"/>
    <p:sldId id="270" r:id="rId10"/>
    <p:sldId id="271" r:id="rId11"/>
    <p:sldId id="266" r:id="rId12"/>
    <p:sldId id="274" r:id="rId13"/>
    <p:sldId id="279" r:id="rId14"/>
    <p:sldId id="2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8A15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27000" autoAdjust="0"/>
  </p:normalViewPr>
  <p:slideViewPr>
    <p:cSldViewPr>
      <p:cViewPr varScale="1">
        <p:scale>
          <a:sx n="17" d="100"/>
          <a:sy n="17" d="100"/>
        </p:scale>
        <p:origin x="1464" y="29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-39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BBF2-E1A2-4B14-BAEE-17DF40A6331B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32BB-FDAE-46AD-AA66-78968FD932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92024">
              <a:buFont typeface="Wingdings" pitchFamily="2" charset="2"/>
              <a:buChar char="Ø"/>
            </a:pPr>
            <a:r>
              <a:rPr lang="en-US" noProof="0" dirty="0" smtClean="0"/>
              <a:t>If you are a believer</a:t>
            </a:r>
            <a:r>
              <a:rPr lang="en-US" baseline="0" noProof="0" dirty="0" smtClean="0"/>
              <a:t> in Christ, </a:t>
            </a:r>
            <a:r>
              <a:rPr lang="en-US" b="1" i="1" baseline="0" noProof="0" dirty="0" smtClean="0"/>
              <a:t>y</a:t>
            </a:r>
            <a:r>
              <a:rPr lang="en-US" b="1" i="1" noProof="0" dirty="0" smtClean="0"/>
              <a:t>ou </a:t>
            </a:r>
            <a:r>
              <a:rPr lang="en-US" b="1" i="1" noProof="0" dirty="0" smtClean="0"/>
              <a:t>have a mission </a:t>
            </a:r>
            <a:r>
              <a:rPr lang="en-US" noProof="0" dirty="0" smtClean="0"/>
              <a:t>in life.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God</a:t>
            </a:r>
            <a:r>
              <a:rPr lang="en-US" baseline="0" noProof="0" dirty="0" smtClean="0"/>
              <a:t> </a:t>
            </a:r>
            <a:r>
              <a:rPr lang="en-US" baseline="0" noProof="0" dirty="0" smtClean="0"/>
              <a:t>has </a:t>
            </a:r>
            <a:r>
              <a:rPr lang="en-US" baseline="0" noProof="0" dirty="0" smtClean="0"/>
              <a:t>saved you </a:t>
            </a:r>
            <a:r>
              <a:rPr lang="en-US" baseline="0" noProof="0" dirty="0" smtClean="0"/>
              <a:t>for a </a:t>
            </a:r>
            <a:r>
              <a:rPr lang="en-US" i="0" u="none" baseline="0" noProof="0" dirty="0" smtClean="0"/>
              <a:t>purpose</a:t>
            </a:r>
            <a:r>
              <a:rPr lang="en-US" baseline="0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There </a:t>
            </a:r>
            <a:r>
              <a:rPr lang="en-US" baseline="0" noProof="0" dirty="0" smtClean="0"/>
              <a:t>is no greater </a:t>
            </a:r>
            <a:r>
              <a:rPr lang="en-US" baseline="0" noProof="0" dirty="0" smtClean="0"/>
              <a:t>joy than </a:t>
            </a:r>
            <a:r>
              <a:rPr lang="en-US" baseline="0" noProof="0" dirty="0" smtClean="0"/>
              <a:t>doing His will.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The </a:t>
            </a:r>
            <a:r>
              <a:rPr lang="en-US" baseline="0" noProof="0" dirty="0" smtClean="0"/>
              <a:t>Bible reveals </a:t>
            </a:r>
            <a:r>
              <a:rPr lang="en-US" b="1" i="1" baseline="0" noProof="0" dirty="0" smtClean="0"/>
              <a:t>God’s plan </a:t>
            </a:r>
            <a:r>
              <a:rPr lang="en-US" baseline="0" noProof="0" dirty="0" smtClean="0"/>
              <a:t>for every one of us.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It </a:t>
            </a:r>
            <a:r>
              <a:rPr lang="en-US" baseline="0" noProof="0" dirty="0" smtClean="0"/>
              <a:t>reveals God’s plan for our salvation from </a:t>
            </a:r>
            <a:r>
              <a:rPr lang="en-US" baseline="0" noProof="0" dirty="0" smtClean="0"/>
              <a:t>sin and His plan for our daily lives.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There </a:t>
            </a:r>
            <a:r>
              <a:rPr lang="en-US" baseline="0" noProof="0" dirty="0" smtClean="0"/>
              <a:t>is </a:t>
            </a:r>
            <a:r>
              <a:rPr lang="en-US" baseline="0" noProof="0" dirty="0" smtClean="0"/>
              <a:t>much more </a:t>
            </a:r>
            <a:r>
              <a:rPr lang="en-US" baseline="0" noProof="0" dirty="0" smtClean="0"/>
              <a:t>to God’s plan than </a:t>
            </a:r>
            <a:r>
              <a:rPr lang="en-US" baseline="0" noProof="0" dirty="0" smtClean="0"/>
              <a:t>a </a:t>
            </a:r>
            <a:r>
              <a:rPr lang="en-US" baseline="0" noProof="0" dirty="0" smtClean="0"/>
              <a:t>ticket to Heaven !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Every </a:t>
            </a:r>
            <a:r>
              <a:rPr lang="en-US" baseline="0" noProof="0" dirty="0" smtClean="0"/>
              <a:t>believer in Jesus Christ is </a:t>
            </a:r>
            <a:r>
              <a:rPr lang="en-US" b="1" i="1" baseline="0" noProof="0" dirty="0" smtClean="0"/>
              <a:t>called to make disciples</a:t>
            </a:r>
            <a:r>
              <a:rPr lang="en-US" baseline="0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That’s </a:t>
            </a:r>
            <a:r>
              <a:rPr lang="en-US" baseline="0" noProof="0" dirty="0" smtClean="0"/>
              <a:t>our mission either at home or over seas.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Before </a:t>
            </a:r>
            <a:r>
              <a:rPr lang="en-US" baseline="0" noProof="0" dirty="0" smtClean="0"/>
              <a:t>you can be a missionary, you need to </a:t>
            </a:r>
            <a:r>
              <a:rPr lang="en-US" b="1" u="sng" baseline="0" noProof="0" dirty="0" smtClean="0"/>
              <a:t>know why</a:t>
            </a:r>
            <a:r>
              <a:rPr lang="en-US" baseline="0" noProof="0" dirty="0" smtClean="0"/>
              <a:t>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The </a:t>
            </a:r>
            <a:r>
              <a:rPr lang="en-US" baseline="0" noProof="0" dirty="0" smtClean="0"/>
              <a:t>hardest part of any mission is </a:t>
            </a:r>
            <a:r>
              <a:rPr lang="en-US" b="1" i="0" u="sng" baseline="0" noProof="0" dirty="0" smtClean="0"/>
              <a:t>getting </a:t>
            </a:r>
            <a:r>
              <a:rPr lang="en-US" b="1" i="0" u="sng" baseline="0" noProof="0" dirty="0" smtClean="0"/>
              <a:t>started</a:t>
            </a:r>
            <a:r>
              <a:rPr lang="en-US" baseline="0" noProof="0" dirty="0" smtClean="0"/>
              <a:t>.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Once </a:t>
            </a:r>
            <a:r>
              <a:rPr lang="en-US" baseline="0" noProof="0" dirty="0" smtClean="0"/>
              <a:t>you have had the joy of leading a soul to Christ it becomes a passion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Personal </a:t>
            </a:r>
            <a:r>
              <a:rPr lang="en-US" baseline="0" noProof="0" dirty="0" smtClean="0"/>
              <a:t>soul winning </a:t>
            </a:r>
            <a:r>
              <a:rPr lang="en-US" baseline="0" noProof="0" dirty="0" smtClean="0"/>
              <a:t>becomes easy with practice.</a:t>
            </a:r>
            <a:endParaRPr lang="en-US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The </a:t>
            </a:r>
            <a:r>
              <a:rPr lang="en-US" baseline="0" noProof="0" dirty="0" smtClean="0"/>
              <a:t>Gospel of John is </a:t>
            </a:r>
            <a:r>
              <a:rPr lang="en-US" b="1" i="1" baseline="0" noProof="0" dirty="0" smtClean="0"/>
              <a:t>the soul winners </a:t>
            </a:r>
            <a:r>
              <a:rPr lang="en-US" b="1" i="1" baseline="0" noProof="0" dirty="0" smtClean="0"/>
              <a:t>manual</a:t>
            </a:r>
            <a:r>
              <a:rPr lang="en-US" baseline="0" noProof="0" dirty="0" smtClean="0"/>
              <a:t>.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Let’s </a:t>
            </a:r>
            <a:r>
              <a:rPr lang="en-US" baseline="0" noProof="0" dirty="0" smtClean="0"/>
              <a:t>“look in </a:t>
            </a:r>
            <a:r>
              <a:rPr lang="en-US" baseline="0" noProof="0" dirty="0" smtClean="0"/>
              <a:t>The Book</a:t>
            </a:r>
            <a:r>
              <a:rPr lang="en-US" baseline="0" noProof="0" dirty="0" smtClean="0"/>
              <a:t>” for the answers to </a:t>
            </a:r>
            <a:r>
              <a:rPr lang="en-US" baseline="0" noProof="0" dirty="0" smtClean="0"/>
              <a:t>these </a:t>
            </a:r>
            <a:r>
              <a:rPr lang="en-US" baseline="0" noProof="0" dirty="0" smtClean="0"/>
              <a:t>questions.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b="1" i="0" u="sng" noProof="0" dirty="0" smtClean="0"/>
              <a:t>Andrew</a:t>
            </a:r>
            <a:r>
              <a:rPr lang="en-US" baseline="0" noProof="0" dirty="0" smtClean="0"/>
              <a:t> is the second person in this story.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 </a:t>
            </a:r>
            <a:r>
              <a:rPr lang="en-US" baseline="0" noProof="0" dirty="0" smtClean="0"/>
              <a:t>shows us a secret that many people don’t notice.</a:t>
            </a:r>
          </a:p>
          <a:p>
            <a:pPr marL="17145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[</a:t>
            </a:r>
            <a:r>
              <a:rPr lang="en-US" baseline="0" noProof="0" dirty="0" smtClean="0"/>
              <a:t>read screen…]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If </a:t>
            </a:r>
            <a:r>
              <a:rPr lang="en-US" baseline="0" noProof="0" dirty="0" smtClean="0"/>
              <a:t>EVERYONE counts on someone else to talk to others about Christ, NO ONE will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Andrew </a:t>
            </a:r>
            <a:r>
              <a:rPr lang="en-US" baseline="0" noProof="0" dirty="0" smtClean="0"/>
              <a:t>did not go out and try to get a crowd to come to Jesus.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 </a:t>
            </a:r>
            <a:r>
              <a:rPr lang="en-US" baseline="0" noProof="0" dirty="0" smtClean="0"/>
              <a:t>did what we all can do ; </a:t>
            </a:r>
            <a:r>
              <a:rPr lang="en-US" b="1" i="1" baseline="0" noProof="0" dirty="0" smtClean="0"/>
              <a:t>he brought one person</a:t>
            </a:r>
            <a:r>
              <a:rPr lang="en-US" baseline="0" noProof="0" dirty="0" smtClean="0"/>
              <a:t>.</a:t>
            </a:r>
          </a:p>
          <a:p>
            <a:pPr marL="17145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He started </a:t>
            </a:r>
            <a:r>
              <a:rPr lang="en-US" baseline="0" noProof="0" dirty="0" smtClean="0"/>
              <a:t>with his family.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That’s </a:t>
            </a:r>
            <a:r>
              <a:rPr lang="en-US" baseline="0" noProof="0" dirty="0" smtClean="0"/>
              <a:t>the best place to </a:t>
            </a:r>
            <a:r>
              <a:rPr lang="en-US" b="1" i="1" baseline="0" noProof="0" dirty="0" smtClean="0"/>
              <a:t>begin</a:t>
            </a:r>
            <a:r>
              <a:rPr lang="en-US" baseline="0" noProof="0" dirty="0" smtClean="0"/>
              <a:t> being a missionary, your own “Jerusalem”.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If </a:t>
            </a:r>
            <a:r>
              <a:rPr lang="en-US" baseline="0" noProof="0" dirty="0" smtClean="0"/>
              <a:t>you are not a </a:t>
            </a:r>
            <a:r>
              <a:rPr lang="en-US" b="1" i="1" baseline="0" noProof="0" dirty="0" smtClean="0"/>
              <a:t>missionary at home</a:t>
            </a:r>
            <a:r>
              <a:rPr lang="en-US" baseline="0" noProof="0" dirty="0" smtClean="0"/>
              <a:t>, you will never make it </a:t>
            </a:r>
            <a:r>
              <a:rPr lang="en-US" baseline="0" noProof="0" dirty="0" smtClean="0"/>
              <a:t>in public and certainly not in overseas missions </a:t>
            </a:r>
            <a:r>
              <a:rPr lang="en-US" baseline="0" noProof="0" dirty="0" smtClean="0"/>
              <a:t>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The principal</a:t>
            </a:r>
            <a:r>
              <a:rPr lang="en-US" baseline="0" noProof="0" dirty="0" smtClean="0"/>
              <a:t> is easy to remember : </a:t>
            </a:r>
            <a:r>
              <a:rPr lang="en-US" b="1" baseline="0" noProof="0" dirty="0" smtClean="0"/>
              <a:t>“</a:t>
            </a:r>
            <a:r>
              <a:rPr lang="en-US" b="1" u="sng" baseline="0" noProof="0" dirty="0" smtClean="0"/>
              <a:t>Each </a:t>
            </a:r>
            <a:r>
              <a:rPr lang="en-US" b="1" u="sng" baseline="0" noProof="0" dirty="0" smtClean="0"/>
              <a:t>one bring one</a:t>
            </a:r>
            <a:r>
              <a:rPr lang="en-US" b="1" baseline="0" noProof="0" dirty="0" smtClean="0"/>
              <a:t> </a:t>
            </a:r>
            <a:r>
              <a:rPr lang="en-US" b="1" baseline="0" noProof="0" dirty="0" smtClean="0"/>
              <a:t>!”</a:t>
            </a:r>
            <a:endParaRPr lang="en-US" b="1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[</a:t>
            </a:r>
            <a:r>
              <a:rPr lang="en-US" baseline="0" noProof="0" dirty="0" smtClean="0"/>
              <a:t>read screen…]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Here </a:t>
            </a:r>
            <a:r>
              <a:rPr lang="en-US" baseline="0" noProof="0" dirty="0" smtClean="0"/>
              <a:t>it is again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Philip </a:t>
            </a:r>
            <a:r>
              <a:rPr lang="en-US" baseline="0" noProof="0" dirty="0" smtClean="0"/>
              <a:t>brought </a:t>
            </a:r>
            <a:r>
              <a:rPr lang="en-US" b="1" i="1" baseline="0" noProof="0" dirty="0" smtClean="0"/>
              <a:t>just one person </a:t>
            </a:r>
            <a:r>
              <a:rPr lang="en-US" baseline="0" noProof="0" dirty="0" smtClean="0"/>
              <a:t>to Jesus</a:t>
            </a:r>
            <a:r>
              <a:rPr lang="en-US" baseline="0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 didn’t try to convert his friend, but left that up to Jesus.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 brought his friend to hear Jesus and so can we.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 did not argue with his friend over his doubts.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 just brought him to the Lord to listen for himself.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If </a:t>
            </a:r>
            <a:r>
              <a:rPr lang="en-US" baseline="0" noProof="0" dirty="0" smtClean="0"/>
              <a:t>each one in this chapel brought just one other person to hear the Gospel, we would see the congregation double over night</a:t>
            </a:r>
            <a:r>
              <a:rPr lang="en-US" baseline="0" noProof="0" dirty="0" smtClean="0"/>
              <a:t>.  That’s our mission and we can start this week !</a:t>
            </a:r>
            <a:endParaRPr lang="en-US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We </a:t>
            </a:r>
            <a:r>
              <a:rPr lang="en-US" baseline="0" noProof="0" dirty="0" smtClean="0"/>
              <a:t>all have unsaved friends and neighbors.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There </a:t>
            </a:r>
            <a:r>
              <a:rPr lang="en-US" baseline="0" noProof="0" dirty="0" smtClean="0"/>
              <a:t>is no greater way to show friendship than saying, “Come and </a:t>
            </a:r>
            <a:r>
              <a:rPr lang="en-US" baseline="0" noProof="0" dirty="0" smtClean="0"/>
              <a:t>meet Jesus !”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But, </a:t>
            </a:r>
            <a:r>
              <a:rPr lang="en-US" b="1" u="sng" noProof="0" dirty="0" smtClean="0"/>
              <a:t>does it work</a:t>
            </a:r>
            <a:r>
              <a:rPr lang="en-US" baseline="0" noProof="0" dirty="0" smtClean="0"/>
              <a:t> ?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[</a:t>
            </a:r>
            <a:r>
              <a:rPr lang="en-US" baseline="0" noProof="0" dirty="0" smtClean="0"/>
              <a:t>read screen…]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I </a:t>
            </a:r>
            <a:r>
              <a:rPr lang="en-US" baseline="0" noProof="0" dirty="0" smtClean="0"/>
              <a:t>heard </a:t>
            </a:r>
            <a:r>
              <a:rPr lang="en-US" baseline="0" noProof="0" dirty="0" smtClean="0"/>
              <a:t>solid statistics that said </a:t>
            </a:r>
            <a:r>
              <a:rPr lang="en-US" baseline="0" noProof="0" dirty="0" smtClean="0"/>
              <a:t>80% of the people you invite to church will come</a:t>
            </a:r>
            <a:r>
              <a:rPr lang="en-US" baseline="0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Most people are curious and with a friend at their side, </a:t>
            </a:r>
            <a:r>
              <a:rPr lang="en-US" b="1" i="1" baseline="0" noProof="0" dirty="0" smtClean="0"/>
              <a:t>they will come</a:t>
            </a:r>
            <a:r>
              <a:rPr lang="en-US" baseline="0" noProof="0" dirty="0" smtClean="0"/>
              <a:t>.</a:t>
            </a:r>
            <a:endParaRPr lang="en-US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Philip just invited his friend to come and look what happened !  [Read screen]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According </a:t>
            </a:r>
            <a:r>
              <a:rPr lang="en-US" baseline="0" noProof="0" dirty="0" smtClean="0"/>
              <a:t>to the book of John, there are </a:t>
            </a:r>
            <a:r>
              <a:rPr lang="en-US" b="1" i="1" baseline="0" noProof="0" dirty="0" smtClean="0"/>
              <a:t>many reasons to trust Jesus</a:t>
            </a:r>
            <a:r>
              <a:rPr lang="en-US" baseline="0" noProof="0" dirty="0" smtClean="0"/>
              <a:t>.  Just look at the handout I gave you.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The </a:t>
            </a:r>
            <a:r>
              <a:rPr lang="en-US" baseline="0" noProof="0" dirty="0" smtClean="0"/>
              <a:t>first reason John presents </a:t>
            </a:r>
            <a:r>
              <a:rPr lang="en-US" baseline="0" noProof="0" dirty="0" smtClean="0"/>
              <a:t>in chapters 1-3 is all the witnesses, the great number of people talking about Jesus.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So let’s do it !</a:t>
            </a:r>
            <a:endParaRPr lang="en-US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Perhaps </a:t>
            </a:r>
            <a:r>
              <a:rPr lang="en-US" baseline="0" noProof="0" dirty="0" smtClean="0"/>
              <a:t>you have never tried.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Ask </a:t>
            </a:r>
            <a:r>
              <a:rPr lang="en-US" baseline="0" noProof="0" dirty="0" smtClean="0"/>
              <a:t>God to make you a missionary this week for just one person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We</a:t>
            </a:r>
            <a:r>
              <a:rPr lang="en-US" baseline="0" noProof="0" dirty="0" smtClean="0"/>
              <a:t> </a:t>
            </a:r>
            <a:r>
              <a:rPr lang="en-US" baseline="0" noProof="0" dirty="0" smtClean="0"/>
              <a:t>don’t need to </a:t>
            </a:r>
            <a:r>
              <a:rPr lang="en-US" b="1" i="1" baseline="0" noProof="0" dirty="0" smtClean="0"/>
              <a:t>reinvent</a:t>
            </a:r>
            <a:r>
              <a:rPr lang="en-US" baseline="0" noProof="0" dirty="0" smtClean="0"/>
              <a:t> the church.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We </a:t>
            </a:r>
            <a:r>
              <a:rPr lang="en-US" baseline="0" noProof="0" dirty="0" smtClean="0"/>
              <a:t>don’t need to </a:t>
            </a:r>
            <a:r>
              <a:rPr lang="en-US" b="1" i="1" baseline="0" noProof="0" dirty="0" smtClean="0"/>
              <a:t>entertain</a:t>
            </a:r>
            <a:r>
              <a:rPr lang="en-US" baseline="0" noProof="0" dirty="0" smtClean="0"/>
              <a:t> people to get them to come to church.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We </a:t>
            </a:r>
            <a:r>
              <a:rPr lang="en-US" baseline="0" noProof="0" dirty="0" smtClean="0"/>
              <a:t>don’t need to use publicity </a:t>
            </a:r>
            <a:r>
              <a:rPr lang="en-US" b="1" i="1" baseline="0" noProof="0" dirty="0" smtClean="0"/>
              <a:t>stunts</a:t>
            </a:r>
            <a:r>
              <a:rPr lang="en-US" baseline="0" noProof="0" dirty="0" smtClean="0"/>
              <a:t>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We </a:t>
            </a:r>
            <a:r>
              <a:rPr lang="en-US" baseline="0" noProof="0" dirty="0" smtClean="0"/>
              <a:t>just need to </a:t>
            </a:r>
            <a:r>
              <a:rPr lang="en-US" b="1" u="sng" baseline="0" noProof="0" dirty="0" smtClean="0"/>
              <a:t>follow the pattern set in God’s word</a:t>
            </a:r>
            <a:r>
              <a:rPr lang="en-US" baseline="0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Soul </a:t>
            </a:r>
            <a:r>
              <a:rPr lang="en-US" baseline="0" noProof="0" dirty="0" smtClean="0"/>
              <a:t>winning is a </a:t>
            </a:r>
            <a:r>
              <a:rPr lang="en-US" b="1" i="1" baseline="0" noProof="0" dirty="0" smtClean="0"/>
              <a:t>personal</a:t>
            </a:r>
            <a:r>
              <a:rPr lang="en-US" baseline="0" noProof="0" dirty="0" smtClean="0"/>
              <a:t> affair.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92024">
              <a:buFont typeface="Wingdings" pitchFamily="2" charset="2"/>
              <a:buChar char="Ø"/>
            </a:pPr>
            <a:r>
              <a:rPr lang="en-US" noProof="0" dirty="0" smtClean="0"/>
              <a:t>Here are the </a:t>
            </a:r>
            <a:r>
              <a:rPr lang="en-US" b="1" u="sng" noProof="0" dirty="0" smtClean="0"/>
              <a:t>three “</a:t>
            </a:r>
            <a:r>
              <a:rPr lang="en-US" b="1" u="sng" noProof="0" dirty="0" err="1" smtClean="0"/>
              <a:t>R”s</a:t>
            </a:r>
            <a:r>
              <a:rPr lang="en-US" b="1" u="none" noProof="0" dirty="0" smtClean="0"/>
              <a:t> </a:t>
            </a:r>
            <a:r>
              <a:rPr lang="en-US" noProof="0" dirty="0" smtClean="0"/>
              <a:t>of a good Bible study…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noProof="0" dirty="0" smtClean="0"/>
              <a:t>&gt;[read screen…]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noProof="0" dirty="0" smtClean="0"/>
              <a:t>&gt;[read screen…]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noProof="0" dirty="0" smtClean="0"/>
              <a:t>&gt;</a:t>
            </a:r>
            <a:r>
              <a:rPr lang="en-US" b="1" i="1" noProof="0" dirty="0" smtClean="0"/>
              <a:t>Don’t try to invite</a:t>
            </a:r>
            <a:r>
              <a:rPr lang="en-US" b="1" i="1" baseline="0" noProof="0" dirty="0" smtClean="0"/>
              <a:t> crowds</a:t>
            </a:r>
            <a:r>
              <a:rPr lang="en-US" baseline="0" noProof="0" dirty="0" smtClean="0"/>
              <a:t>, or even two people.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After </a:t>
            </a:r>
            <a:r>
              <a:rPr lang="en-US" baseline="0" noProof="0" dirty="0" smtClean="0"/>
              <a:t>presenting the Gospel you can only talk to one person at a time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After </a:t>
            </a:r>
            <a:r>
              <a:rPr lang="en-US" baseline="0" noProof="0" dirty="0" smtClean="0"/>
              <a:t>a meeting at the chapel </a:t>
            </a:r>
            <a:r>
              <a:rPr lang="en-US" b="1" i="1" baseline="0" noProof="0" dirty="0" smtClean="0"/>
              <a:t>you can only talk to one </a:t>
            </a:r>
            <a:r>
              <a:rPr lang="en-US" baseline="0" noProof="0" dirty="0" smtClean="0"/>
              <a:t>guest at a time.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Begin by bringing just one person to hear </a:t>
            </a:r>
            <a:r>
              <a:rPr lang="en-US" baseline="0" noProof="0" dirty="0" smtClean="0"/>
              <a:t>Jesus.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</a:t>
            </a:r>
            <a:r>
              <a:rPr lang="en-US" b="1" i="1" baseline="0" noProof="0" dirty="0" smtClean="0"/>
              <a:t>You can do it </a:t>
            </a:r>
            <a:r>
              <a:rPr lang="en-US" baseline="0" noProof="0" dirty="0" smtClean="0"/>
              <a:t>on a coffee break at work, or working out at the gym, or in your home !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If </a:t>
            </a:r>
            <a:r>
              <a:rPr lang="en-US" baseline="0" noProof="0" dirty="0" smtClean="0"/>
              <a:t>that person doesn’t continue, </a:t>
            </a:r>
            <a:r>
              <a:rPr lang="en-US" b="1" i="1" baseline="0" noProof="0" dirty="0" smtClean="0"/>
              <a:t>chose another </a:t>
            </a:r>
            <a:r>
              <a:rPr lang="en-US" baseline="0" noProof="0" dirty="0" smtClean="0"/>
              <a:t>one person to make a disciple of the Lord Jesus.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The world begins at our doorstep.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Let’s </a:t>
            </a:r>
            <a:r>
              <a:rPr lang="en-US" b="1" i="0" u="sng" baseline="0" noProof="0" dirty="0" smtClean="0"/>
              <a:t>begin world missions right here at home</a:t>
            </a:r>
            <a:r>
              <a:rPr lang="en-US" baseline="0" noProof="0" dirty="0" smtClean="0"/>
              <a:t>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27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b="1" u="sng" noProof="0" dirty="0" smtClean="0"/>
              <a:t>Jesus came</a:t>
            </a:r>
            <a:r>
              <a:rPr lang="en-US" noProof="0" dirty="0" smtClean="0"/>
              <a:t> into the world with a mission</a:t>
            </a:r>
            <a:r>
              <a:rPr lang="en-US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endParaRPr lang="en-US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="1" i="1" noProof="0" dirty="0" smtClean="0"/>
              <a:t>Now it’s our turn</a:t>
            </a:r>
            <a:r>
              <a:rPr lang="en-US" noProof="0" dirty="0" smtClean="0"/>
              <a:t> to go</a:t>
            </a:r>
            <a:r>
              <a:rPr lang="en-US" baseline="0" noProof="0" dirty="0" smtClean="0"/>
              <a:t> </a:t>
            </a:r>
            <a:r>
              <a:rPr lang="en-US" baseline="0" noProof="0" dirty="0" smtClean="0"/>
              <a:t>!</a:t>
            </a:r>
          </a:p>
          <a:p>
            <a:pPr marL="0" indent="0" defTabSz="192024">
              <a:buFont typeface="Wingdings" pitchFamily="2" charset="2"/>
              <a:buNone/>
            </a:pP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Or do you think we </a:t>
            </a:r>
            <a:r>
              <a:rPr lang="en-US" baseline="0" noProof="0" dirty="0" smtClean="0"/>
              <a:t>are taking </a:t>
            </a:r>
            <a:r>
              <a:rPr lang="en-US" baseline="0" noProof="0" dirty="0" smtClean="0"/>
              <a:t>this verse out of context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That’s the reason </a:t>
            </a:r>
            <a:r>
              <a:rPr lang="en-US" b="1" i="1" baseline="0" noProof="0" dirty="0" smtClean="0"/>
              <a:t>most people are not soul winners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92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Isaiah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1v18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 : “ ‘Come now, and let us reason together,’ says the LORD, ‘though your sins are as scarlet, they will be as white as snow ; though they are red like crimson, they will be like wool.’ ”</a:t>
            </a:r>
          </a:p>
          <a:p>
            <a:pPr marL="0" marR="0" indent="-171450" algn="l" defTabSz="192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</a:t>
            </a:r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reason</a:t>
            </a:r>
            <a:r>
              <a:rPr lang="en-US" sz="12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He gives us </a:t>
            </a:r>
            <a:r>
              <a:rPr lang="en-US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reasons to trust Him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192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wants us to </a:t>
            </a:r>
            <a:r>
              <a:rPr lang="en-US" sz="1200" b="1" i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Him enough to ask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Him for forgiveness and salvation.</a:t>
            </a:r>
          </a:p>
          <a:p>
            <a:pPr marL="0" marR="0" indent="0" algn="l" defTabSz="192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 also wants us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Him with our lives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our future, our mission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purpose.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Open </a:t>
            </a:r>
            <a:r>
              <a:rPr lang="en-US" noProof="0" dirty="0" smtClean="0"/>
              <a:t>your </a:t>
            </a:r>
            <a:r>
              <a:rPr lang="en-US" noProof="0" dirty="0" smtClean="0"/>
              <a:t>Bible</a:t>
            </a:r>
            <a:r>
              <a:rPr lang="en-US" baseline="0" noProof="0" dirty="0" smtClean="0"/>
              <a:t> with me to </a:t>
            </a:r>
            <a:r>
              <a:rPr lang="en-US" baseline="0" noProof="0" dirty="0" smtClean="0"/>
              <a:t>John chapter </a:t>
            </a:r>
            <a:r>
              <a:rPr lang="en-US" baseline="0" noProof="0" dirty="0" smtClean="0"/>
              <a:t>1</a:t>
            </a:r>
            <a:r>
              <a:rPr lang="en-US" baseline="0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I have prepared for you a </a:t>
            </a:r>
            <a:r>
              <a:rPr lang="en-US" b="1" i="1" baseline="0" noProof="0" dirty="0" smtClean="0"/>
              <a:t>survey of the Gospel of John </a:t>
            </a:r>
            <a:r>
              <a:rPr lang="en-US" baseline="0" noProof="0" dirty="0" smtClean="0"/>
              <a:t>to see the context of what we are about to read.  [handouts]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You will discover that </a:t>
            </a:r>
            <a:r>
              <a:rPr lang="en-US" b="1" i="1" baseline="0" noProof="0" dirty="0" smtClean="0"/>
              <a:t>7 important questions </a:t>
            </a:r>
            <a:r>
              <a:rPr lang="en-US" baseline="0" noProof="0" dirty="0" smtClean="0"/>
              <a:t>about any passage or book in the Bible helps us understand the context of any verse we are considering.  I have done this for all 66…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1) Who wrote it and who is speaking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2) When was it written and the events took place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3) To whom was it written and spoken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4) What are the natural divisions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5) What key word is repeated the most ?  </a:t>
            </a:r>
            <a:r>
              <a:rPr lang="en-US" b="1" baseline="0" noProof="0" dirty="0" smtClean="0"/>
              <a:t>“</a:t>
            </a:r>
            <a:r>
              <a:rPr lang="en-US" b="1" i="1" u="sng" baseline="0" noProof="0" dirty="0" smtClean="0"/>
              <a:t>Trust</a:t>
            </a:r>
            <a:r>
              <a:rPr lang="en-US" b="1" baseline="0" noProof="0" dirty="0" smtClean="0"/>
              <a:t>” 98x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6) What is the message in a simple short sentence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7) How can this be put into practice in my life ?	</a:t>
            </a:r>
            <a:endParaRPr lang="en-US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Let’s </a:t>
            </a:r>
            <a:r>
              <a:rPr lang="en-US" baseline="0" noProof="0" dirty="0" smtClean="0"/>
              <a:t>ask </a:t>
            </a:r>
            <a:r>
              <a:rPr lang="en-US" baseline="0" noProof="0" dirty="0" smtClean="0"/>
              <a:t>the Bible these </a:t>
            </a:r>
            <a:r>
              <a:rPr lang="en-US" baseline="0" noProof="0" dirty="0" smtClean="0"/>
              <a:t>two </a:t>
            </a:r>
            <a:r>
              <a:rPr lang="en-US" baseline="0" noProof="0" dirty="0" smtClean="0"/>
              <a:t>questions… [Read screen]</a:t>
            </a:r>
            <a:endParaRPr lang="en-US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When </a:t>
            </a:r>
            <a:r>
              <a:rPr lang="en-US" baseline="0" noProof="0" dirty="0" smtClean="0"/>
              <a:t>we read the answers in the light of their context there is no doubt </a:t>
            </a:r>
            <a:r>
              <a:rPr lang="en-US" b="1" u="sng" baseline="0" noProof="0" dirty="0" smtClean="0"/>
              <a:t>we can trust </a:t>
            </a:r>
            <a:r>
              <a:rPr lang="en-US" b="1" u="sng" baseline="0" noProof="0" dirty="0" smtClean="0"/>
              <a:t>Jesus</a:t>
            </a:r>
            <a:r>
              <a:rPr lang="en-US" baseline="0" noProof="0" dirty="0" smtClean="0"/>
              <a:t> to have the answers.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Let’s </a:t>
            </a:r>
            <a:r>
              <a:rPr lang="en-US" b="1" i="1" noProof="0" dirty="0" smtClean="0"/>
              <a:t>read</a:t>
            </a:r>
            <a:r>
              <a:rPr lang="en-US" noProof="0" dirty="0" smtClean="0"/>
              <a:t> the first</a:t>
            </a:r>
            <a:r>
              <a:rPr lang="en-US" baseline="0" noProof="0" dirty="0" smtClean="0"/>
              <a:t> half </a:t>
            </a:r>
            <a:r>
              <a:rPr lang="en-US" baseline="0" noProof="0" dirty="0" smtClean="0"/>
              <a:t>of </a:t>
            </a:r>
            <a:r>
              <a:rPr lang="en-US" baseline="0" noProof="0" dirty="0" smtClean="0"/>
              <a:t>John chapter </a:t>
            </a:r>
            <a:r>
              <a:rPr lang="en-US" baseline="0" noProof="0" dirty="0" smtClean="0"/>
              <a:t>one for </a:t>
            </a:r>
            <a:r>
              <a:rPr lang="en-US" b="1" i="1" baseline="0" noProof="0" dirty="0" smtClean="0"/>
              <a:t>context</a:t>
            </a:r>
            <a:r>
              <a:rPr lang="en-US" baseline="0" noProof="0" dirty="0" smtClean="0"/>
              <a:t>…</a:t>
            </a:r>
            <a:endParaRPr lang="en-US" baseline="0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In </a:t>
            </a:r>
            <a:r>
              <a:rPr lang="en-US" baseline="0" noProof="0" dirty="0" smtClean="0"/>
              <a:t>verse 29 we </a:t>
            </a:r>
            <a:r>
              <a:rPr lang="en-US" baseline="0" noProof="0" dirty="0" smtClean="0"/>
              <a:t>find a </a:t>
            </a:r>
            <a:r>
              <a:rPr lang="en-US" baseline="0" noProof="0" dirty="0" smtClean="0"/>
              <a:t>phrase that is </a:t>
            </a:r>
            <a:r>
              <a:rPr lang="en-US" b="1" u="sng" baseline="0" noProof="0" dirty="0" smtClean="0"/>
              <a:t>repeated</a:t>
            </a:r>
            <a:r>
              <a:rPr lang="en-US" baseline="0" noProof="0" dirty="0" smtClean="0"/>
              <a:t> two </a:t>
            </a:r>
            <a:r>
              <a:rPr lang="en-US" baseline="0" noProof="0" dirty="0" smtClean="0"/>
              <a:t>times in this same chapter. </a:t>
            </a:r>
            <a:r>
              <a:rPr lang="en-US" baseline="0" noProof="0" dirty="0" smtClean="0"/>
              <a:t>(</a:t>
            </a:r>
            <a:r>
              <a:rPr lang="en-US" baseline="0" noProof="0" dirty="0" smtClean="0"/>
              <a:t>cf. </a:t>
            </a:r>
            <a:r>
              <a:rPr lang="en-US" baseline="0" noProof="0" dirty="0" smtClean="0"/>
              <a:t>v29 + 36)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When </a:t>
            </a:r>
            <a:r>
              <a:rPr lang="en-US" baseline="0" noProof="0" dirty="0" smtClean="0"/>
              <a:t>someone </a:t>
            </a:r>
            <a:r>
              <a:rPr lang="en-US" b="1" u="sng" baseline="0" noProof="0" dirty="0" smtClean="0"/>
              <a:t>repeats</a:t>
            </a:r>
            <a:r>
              <a:rPr lang="en-US" baseline="0" noProof="0" dirty="0" smtClean="0"/>
              <a:t> himself, that means it is really important.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Here is </a:t>
            </a:r>
            <a:r>
              <a:rPr lang="en-US" noProof="0" dirty="0" smtClean="0"/>
              <a:t>the answer to our question : </a:t>
            </a:r>
            <a:r>
              <a:rPr lang="en-US" b="1" i="1" noProof="0" dirty="0" smtClean="0"/>
              <a:t>Why be a missionary ?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noProof="0" dirty="0" smtClean="0"/>
              <a:t>The</a:t>
            </a:r>
            <a:r>
              <a:rPr lang="en-US" baseline="0" noProof="0" dirty="0" smtClean="0"/>
              <a:t> </a:t>
            </a:r>
            <a:r>
              <a:rPr lang="en-US" baseline="0" noProof="0" dirty="0" smtClean="0"/>
              <a:t>world does not know the simple truth that Jesus saves from sin.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We </a:t>
            </a:r>
            <a:r>
              <a:rPr lang="en-US" b="1" i="1" baseline="0" noProof="0" dirty="0" smtClean="0"/>
              <a:t>need</a:t>
            </a:r>
            <a:r>
              <a:rPr lang="en-US" baseline="0" noProof="0" dirty="0" smtClean="0"/>
              <a:t> to point people to Jesus, </a:t>
            </a:r>
            <a:r>
              <a:rPr lang="en-US" baseline="0" noProof="0" dirty="0" smtClean="0"/>
              <a:t>to get them to </a:t>
            </a:r>
            <a:r>
              <a:rPr lang="en-US" baseline="0" noProof="0" dirty="0" smtClean="0"/>
              <a:t>look at Him 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b="1" u="sng" noProof="0" dirty="0" smtClean="0"/>
              <a:t>Jesus did not</a:t>
            </a:r>
            <a:r>
              <a:rPr lang="en-US" b="1" u="none" noProof="0" dirty="0" smtClean="0"/>
              <a:t> </a:t>
            </a:r>
            <a:r>
              <a:rPr lang="en-US" noProof="0" dirty="0" smtClean="0"/>
              <a:t>tell his disciples to </a:t>
            </a:r>
            <a:r>
              <a:rPr lang="en-US" b="1" i="1" noProof="0" dirty="0" smtClean="0"/>
              <a:t>build</a:t>
            </a:r>
            <a:r>
              <a:rPr lang="en-US" noProof="0" dirty="0" smtClean="0"/>
              <a:t> church buildings</a:t>
            </a:r>
            <a:r>
              <a:rPr lang="en-US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	That’s </a:t>
            </a:r>
            <a:r>
              <a:rPr lang="en-US" b="1" i="1" noProof="0" dirty="0" smtClean="0"/>
              <a:t>not wrong </a:t>
            </a:r>
            <a:r>
              <a:rPr lang="en-US" noProof="0" dirty="0" smtClean="0"/>
              <a:t>to do.</a:t>
            </a:r>
            <a:endParaRPr lang="en-US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He </a:t>
            </a:r>
            <a:r>
              <a:rPr lang="en-US" noProof="0" dirty="0" smtClean="0"/>
              <a:t>did not tell them to </a:t>
            </a:r>
            <a:r>
              <a:rPr lang="en-US" u="sng" noProof="0" dirty="0" smtClean="0"/>
              <a:t>only</a:t>
            </a:r>
            <a:r>
              <a:rPr lang="en-US" noProof="0" dirty="0" smtClean="0"/>
              <a:t> do </a:t>
            </a:r>
            <a:r>
              <a:rPr lang="en-US" b="1" i="1" noProof="0" dirty="0" smtClean="0"/>
              <a:t>social</a:t>
            </a:r>
            <a:r>
              <a:rPr lang="en-US" noProof="0" dirty="0" smtClean="0"/>
              <a:t> work</a:t>
            </a:r>
            <a:r>
              <a:rPr lang="en-US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	Social</a:t>
            </a:r>
            <a:r>
              <a:rPr lang="en-US" baseline="0" noProof="0" dirty="0" smtClean="0"/>
              <a:t> work is</a:t>
            </a:r>
            <a:r>
              <a:rPr lang="en-US" noProof="0" dirty="0" smtClean="0"/>
              <a:t> </a:t>
            </a:r>
            <a:r>
              <a:rPr lang="en-US" b="1" i="1" noProof="0" dirty="0" smtClean="0"/>
              <a:t>not wrong </a:t>
            </a:r>
            <a:r>
              <a:rPr lang="en-US" noProof="0" dirty="0" smtClean="0"/>
              <a:t>either.</a:t>
            </a:r>
            <a:endParaRPr lang="en-US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He </a:t>
            </a:r>
            <a:r>
              <a:rPr lang="en-US" noProof="0" dirty="0" smtClean="0"/>
              <a:t>did not tell them to be </a:t>
            </a:r>
            <a:r>
              <a:rPr lang="en-US" b="1" i="1" noProof="0" dirty="0" smtClean="0"/>
              <a:t>silent</a:t>
            </a:r>
            <a:r>
              <a:rPr lang="en-US" noProof="0" dirty="0" smtClean="0"/>
              <a:t> witnesses</a:t>
            </a:r>
            <a:r>
              <a:rPr lang="en-US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	</a:t>
            </a:r>
            <a:r>
              <a:rPr lang="en-US" b="1" i="1" noProof="0" dirty="0" smtClean="0"/>
              <a:t>You cannot </a:t>
            </a:r>
            <a:r>
              <a:rPr lang="en-US" noProof="0" dirty="0" smtClean="0"/>
              <a:t>be silent if you are a witness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	Just try it in a court</a:t>
            </a:r>
            <a:r>
              <a:rPr lang="en-US" baseline="0" noProof="0" dirty="0" smtClean="0"/>
              <a:t> of law and you will find yourself in </a:t>
            </a:r>
            <a:r>
              <a:rPr lang="en-US" b="1" i="1" baseline="0" noProof="0" dirty="0" smtClean="0"/>
              <a:t>contempt</a:t>
            </a:r>
            <a:r>
              <a:rPr lang="en-US" baseline="0" noProof="0" dirty="0" smtClean="0"/>
              <a:t> of court !</a:t>
            </a:r>
            <a:endParaRPr lang="en-US" noProof="0" dirty="0" smtClean="0"/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="1" u="sng" noProof="0" dirty="0" smtClean="0"/>
              <a:t>The </a:t>
            </a:r>
            <a:r>
              <a:rPr lang="en-US" b="1" u="sng" baseline="0" noProof="0" dirty="0" smtClean="0"/>
              <a:t>world needs to hear</a:t>
            </a:r>
            <a:r>
              <a:rPr lang="en-US" baseline="0" noProof="0" dirty="0" smtClean="0"/>
              <a:t> about Jesus.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There is only one Saviour from sin.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We </a:t>
            </a:r>
            <a:r>
              <a:rPr lang="en-US" b="1" i="1" baseline="0" noProof="0" dirty="0" smtClean="0"/>
              <a:t>must be saved </a:t>
            </a:r>
            <a:r>
              <a:rPr lang="en-US" baseline="0" noProof="0" dirty="0" smtClean="0"/>
              <a:t>by Him or we </a:t>
            </a:r>
            <a:r>
              <a:rPr lang="en-US" baseline="0" noProof="0" dirty="0" smtClean="0"/>
              <a:t>will be lost for </a:t>
            </a:r>
            <a:r>
              <a:rPr lang="en-US" baseline="0" noProof="0" dirty="0" smtClean="0"/>
              <a:t>all eternity</a:t>
            </a:r>
            <a:r>
              <a:rPr lang="en-US" baseline="0" noProof="0" dirty="0" smtClean="0"/>
              <a:t>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There </a:t>
            </a:r>
            <a:r>
              <a:rPr lang="en-US" baseline="0" noProof="0" dirty="0" smtClean="0"/>
              <a:t>is nothing more </a:t>
            </a:r>
            <a:r>
              <a:rPr lang="en-US" b="1" i="1" baseline="0" noProof="0" dirty="0" smtClean="0"/>
              <a:t>urgent</a:t>
            </a:r>
            <a:r>
              <a:rPr lang="en-US" baseline="0" noProof="0" dirty="0" smtClean="0"/>
              <a:t> than </a:t>
            </a:r>
            <a:r>
              <a:rPr lang="en-US" baseline="0" noProof="0" dirty="0" smtClean="0"/>
              <a:t>coming to trust the Lord Jesus Christ.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anose="05000000000000000000" pitchFamily="2" charset="2"/>
              <a:buNone/>
            </a:pPr>
            <a:r>
              <a:rPr lang="en-US" noProof="0" dirty="0" smtClean="0"/>
              <a:t>The</a:t>
            </a:r>
            <a:r>
              <a:rPr lang="en-US" baseline="0" noProof="0" dirty="0" smtClean="0"/>
              <a:t> Good News needs to be told !</a:t>
            </a:r>
            <a:endParaRPr lang="en-US" noProof="0" dirty="0" smtClean="0"/>
          </a:p>
          <a:p>
            <a:pPr marL="0" indent="0" defTabSz="192024">
              <a:buFont typeface="Wingdings" panose="05000000000000000000" pitchFamily="2" charset="2"/>
              <a:buNone/>
            </a:pPr>
            <a:r>
              <a:rPr lang="en-US" noProof="0" dirty="0" smtClean="0"/>
              <a:t>	Paul </a:t>
            </a:r>
            <a:r>
              <a:rPr lang="en-US" noProof="0" dirty="0" smtClean="0"/>
              <a:t>said in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Corinthians 5v14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 “For the love of the Christ </a:t>
            </a:r>
            <a:r>
              <a:rPr lang="en-US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constrains 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having judged this : that one died for all, then all have died ; and he died for all, that they who live should no longer live to themselves, but to him who died for them and has been raised.”</a:t>
            </a:r>
          </a:p>
          <a:p>
            <a:pPr marL="171450" indent="-171450" defTabSz="192024">
              <a:buFont typeface="Wingdings" panose="05000000000000000000" pitchFamily="2" charset="2"/>
              <a:buChar char="Ø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be a missionary ?  [Read screen]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defTabSz="192024">
              <a:buFont typeface="Wingdings" panose="05000000000000000000" pitchFamily="2" charset="2"/>
              <a:buChar char="Ø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need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know that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Lord Jesus is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only way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The </a:t>
            </a:r>
            <a:r>
              <a:rPr lang="en-US" b="1" u="sng" noProof="0" dirty="0" smtClean="0"/>
              <a:t>hardest part</a:t>
            </a:r>
            <a:r>
              <a:rPr lang="en-US" b="1" u="none" noProof="0" dirty="0" smtClean="0"/>
              <a:t> </a:t>
            </a:r>
            <a:r>
              <a:rPr lang="en-US" noProof="0" dirty="0" smtClean="0"/>
              <a:t>about being a missionary is getting started.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	That’s </a:t>
            </a:r>
            <a:r>
              <a:rPr lang="en-US" noProof="0" dirty="0" smtClean="0"/>
              <a:t>the hardest part</a:t>
            </a:r>
            <a:r>
              <a:rPr lang="en-US" baseline="0" noProof="0" dirty="0" smtClean="0"/>
              <a:t> of any job !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We </a:t>
            </a:r>
            <a:r>
              <a:rPr lang="en-US" baseline="0" noProof="0" dirty="0" smtClean="0"/>
              <a:t>all like to </a:t>
            </a:r>
            <a:r>
              <a:rPr lang="en-US" b="1" i="1" baseline="0" noProof="0" dirty="0" smtClean="0"/>
              <a:t>procrastinate</a:t>
            </a:r>
            <a:r>
              <a:rPr lang="en-US" baseline="0" noProof="0" dirty="0" smtClean="0"/>
              <a:t>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“I’ll </a:t>
            </a:r>
            <a:r>
              <a:rPr lang="en-US" baseline="0" noProof="0" dirty="0" smtClean="0"/>
              <a:t>do it later when I’ve finished </a:t>
            </a:r>
            <a:r>
              <a:rPr lang="en-US" baseline="0" noProof="0" dirty="0" smtClean="0"/>
              <a:t>school.”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“I’ll </a:t>
            </a:r>
            <a:r>
              <a:rPr lang="en-US" baseline="0" noProof="0" dirty="0" smtClean="0"/>
              <a:t>be a missionary when I’m </a:t>
            </a:r>
            <a:r>
              <a:rPr lang="en-US" baseline="0" noProof="0" dirty="0" smtClean="0"/>
              <a:t>retired.”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“I’ll </a:t>
            </a:r>
            <a:r>
              <a:rPr lang="en-US" baseline="0" noProof="0" dirty="0" smtClean="0"/>
              <a:t>do it when I have </a:t>
            </a:r>
            <a:r>
              <a:rPr lang="en-US" baseline="0" noProof="0" dirty="0" smtClean="0"/>
              <a:t>the time.”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We all know the results… the job </a:t>
            </a:r>
            <a:r>
              <a:rPr lang="en-US" b="1" i="1" baseline="0" noProof="0" dirty="0" smtClean="0"/>
              <a:t>never gets done !</a:t>
            </a:r>
            <a:endParaRPr lang="en-US" b="1" i="1" baseline="0" noProof="0" dirty="0" smtClean="0"/>
          </a:p>
          <a:p>
            <a:pPr marL="0" indent="0" defTabSz="192024">
              <a:buFont typeface="Wingdings" pitchFamily="2" charset="2"/>
              <a:buChar char="Ø"/>
            </a:pPr>
            <a:r>
              <a:rPr lang="en-US" baseline="0" noProof="0" dirty="0" smtClean="0"/>
              <a:t> What </a:t>
            </a:r>
            <a:r>
              <a:rPr lang="en-US" baseline="0" noProof="0" dirty="0" smtClean="0"/>
              <a:t>does the Bible say ?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</a:t>
            </a:r>
            <a:r>
              <a:rPr lang="en-US" b="1" i="1" baseline="0" noProof="0" dirty="0" smtClean="0"/>
              <a:t>Let’s </a:t>
            </a:r>
            <a:r>
              <a:rPr lang="en-US" b="1" i="1" baseline="0" noProof="0" dirty="0" smtClean="0"/>
              <a:t>read </a:t>
            </a:r>
            <a:r>
              <a:rPr lang="en-US" baseline="0" noProof="0" dirty="0" smtClean="0"/>
              <a:t>the answer to </a:t>
            </a:r>
            <a:r>
              <a:rPr lang="en-US" baseline="0" noProof="0" dirty="0" smtClean="0"/>
              <a:t>our question </a:t>
            </a:r>
            <a:r>
              <a:rPr lang="en-US" baseline="0" noProof="0" dirty="0" smtClean="0"/>
              <a:t>in the </a:t>
            </a:r>
            <a:r>
              <a:rPr lang="en-US" baseline="0" noProof="0" dirty="0" smtClean="0"/>
              <a:t>rest of </a:t>
            </a:r>
            <a:r>
              <a:rPr lang="en-US" baseline="0" noProof="0" dirty="0" smtClean="0"/>
              <a:t>John 1…</a:t>
            </a:r>
          </a:p>
          <a:p>
            <a:pPr marL="0" indent="0" defTabSz="192024">
              <a:buFont typeface="Wingdings" pitchFamily="2" charset="2"/>
              <a:buChar char="Ø"/>
            </a:pPr>
            <a:r>
              <a:rPr lang="en-US" baseline="0" noProof="0" dirty="0" smtClean="0"/>
              <a:t> Put </a:t>
            </a:r>
            <a:r>
              <a:rPr lang="en-US" baseline="0" noProof="0" dirty="0" smtClean="0"/>
              <a:t>yourself in their </a:t>
            </a:r>
            <a:r>
              <a:rPr lang="en-US" baseline="0" noProof="0" dirty="0" smtClean="0"/>
              <a:t>place.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Neither </a:t>
            </a:r>
            <a:r>
              <a:rPr lang="en-US" baseline="0" noProof="0" dirty="0" smtClean="0"/>
              <a:t>Andrew nor Philip had ever done this </a:t>
            </a:r>
            <a:r>
              <a:rPr lang="en-US" baseline="0" noProof="0" dirty="0" smtClean="0"/>
              <a:t>before.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They </a:t>
            </a:r>
            <a:r>
              <a:rPr lang="en-US" baseline="0" noProof="0" dirty="0" smtClean="0"/>
              <a:t>were Jesus’ first missionaries.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92024">
              <a:buFont typeface="Wingdings" pitchFamily="2" charset="2"/>
              <a:buNone/>
            </a:pPr>
            <a:r>
              <a:rPr lang="en-US" noProof="0" dirty="0" smtClean="0"/>
              <a:t>Let’s look at </a:t>
            </a:r>
            <a:r>
              <a:rPr lang="en-US" b="1" i="1" u="none" noProof="0" dirty="0" smtClean="0"/>
              <a:t>each person </a:t>
            </a:r>
            <a:r>
              <a:rPr lang="en-US" noProof="0" dirty="0" smtClean="0"/>
              <a:t>in this</a:t>
            </a:r>
            <a:r>
              <a:rPr lang="en-US" baseline="0" noProof="0" dirty="0" smtClean="0"/>
              <a:t> story.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[</a:t>
            </a:r>
            <a:r>
              <a:rPr lang="en-US" baseline="0" noProof="0" dirty="0" smtClean="0"/>
              <a:t>read screen…]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Notice </a:t>
            </a:r>
            <a:r>
              <a:rPr lang="en-US" baseline="0" noProof="0" dirty="0" smtClean="0"/>
              <a:t>that </a:t>
            </a:r>
            <a:r>
              <a:rPr lang="en-US" b="1" i="0" u="sng" baseline="0" noProof="0" dirty="0" smtClean="0"/>
              <a:t>John</a:t>
            </a:r>
            <a:r>
              <a:rPr lang="en-US" baseline="0" noProof="0" dirty="0" smtClean="0"/>
              <a:t> spoke out load.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You </a:t>
            </a:r>
            <a:r>
              <a:rPr lang="en-US" baseline="0" noProof="0" dirty="0" smtClean="0"/>
              <a:t>are NOT a witness if you are silent.</a:t>
            </a:r>
          </a:p>
          <a:p>
            <a:pPr marL="0" indent="-171450" defTabSz="192024">
              <a:buFont typeface="Wingdings" pitchFamily="2" charset="2"/>
              <a:buChar char="Ø"/>
            </a:pPr>
            <a:r>
              <a:rPr lang="en-US" baseline="0" noProof="0" dirty="0" smtClean="0"/>
              <a:t>John </a:t>
            </a:r>
            <a:r>
              <a:rPr lang="en-US" baseline="0" noProof="0" dirty="0" smtClean="0"/>
              <a:t>did </a:t>
            </a:r>
            <a:r>
              <a:rPr lang="en-US" baseline="0" noProof="0" dirty="0" smtClean="0"/>
              <a:t>NOT waste </a:t>
            </a:r>
            <a:r>
              <a:rPr lang="en-US" baseline="0" noProof="0" dirty="0" smtClean="0"/>
              <a:t>any time.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He </a:t>
            </a:r>
            <a:r>
              <a:rPr lang="en-US" baseline="0" noProof="0" dirty="0" smtClean="0"/>
              <a:t>spoke about Jesus as soon as he </a:t>
            </a:r>
            <a:r>
              <a:rPr lang="en-US" baseline="0" noProof="0" dirty="0" smtClean="0"/>
              <a:t>could, as soon as he discovered who He was.</a:t>
            </a:r>
            <a:endParaRPr lang="en-US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That’s </a:t>
            </a:r>
            <a:r>
              <a:rPr lang="en-US" baseline="0" noProof="0" dirty="0" smtClean="0"/>
              <a:t>what we need to </a:t>
            </a:r>
            <a:r>
              <a:rPr lang="en-US" baseline="0" noProof="0" dirty="0" smtClean="0"/>
              <a:t>do.</a:t>
            </a:r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</a:t>
            </a:r>
            <a:r>
              <a:rPr lang="en-US" b="1" i="1" baseline="0" noProof="0" dirty="0" smtClean="0"/>
              <a:t>Every </a:t>
            </a:r>
            <a:r>
              <a:rPr lang="en-US" b="1" i="1" baseline="0" noProof="0" dirty="0" smtClean="0"/>
              <a:t>time </a:t>
            </a:r>
            <a:r>
              <a:rPr lang="en-US" b="1" i="1" baseline="0" noProof="0" dirty="0" smtClean="0"/>
              <a:t>we keep silent, it </a:t>
            </a:r>
            <a:r>
              <a:rPr lang="en-US" b="1" i="1" baseline="0" noProof="0" dirty="0" smtClean="0"/>
              <a:t>becomes </a:t>
            </a:r>
            <a:r>
              <a:rPr lang="en-US" b="1" i="1" baseline="0" noProof="0" dirty="0" smtClean="0"/>
              <a:t>easier to remain silent !</a:t>
            </a:r>
            <a:endParaRPr lang="en-US" b="1" i="1" baseline="0" noProof="0" dirty="0" smtClean="0"/>
          </a:p>
          <a:p>
            <a:pPr marL="0" indent="0" defTabSz="192024">
              <a:buFont typeface="Wingdings" pitchFamily="2" charset="2"/>
              <a:buNone/>
            </a:pPr>
            <a:r>
              <a:rPr lang="en-US" baseline="0" noProof="0" dirty="0" smtClean="0"/>
              <a:t>	John </a:t>
            </a:r>
            <a:r>
              <a:rPr lang="en-US" baseline="0" noProof="0" dirty="0" smtClean="0"/>
              <a:t>saw </a:t>
            </a:r>
            <a:r>
              <a:rPr lang="en-US" baseline="0" noProof="0" dirty="0" smtClean="0"/>
              <a:t>immediate results </a:t>
            </a:r>
            <a:r>
              <a:rPr lang="en-US" baseline="0" noProof="0" dirty="0" smtClean="0"/>
              <a:t>from his spontaneous witness and so will </a:t>
            </a:r>
            <a:r>
              <a:rPr lang="en-US" baseline="0" noProof="0" dirty="0" smtClean="0"/>
              <a:t>you.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32BB-FDAE-46AD-AA66-78968FD93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1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8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1">
          <a:gsLst>
            <a:gs pos="3000">
              <a:srgbClr val="CC0000">
                <a:lumMod val="7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482"/>
            <a:ext cx="9144000" cy="874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 i="1">
                <a:solidFill>
                  <a:srgbClr val="00FF00"/>
                </a:solidFill>
                <a:latin typeface="Arial Narrow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0405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>
                <a:latin typeface="Arial Narrow" pitchFamily="34" charset="0"/>
              </a:defRPr>
            </a:lvl1pPr>
            <a:lvl2pPr marL="457200" indent="0" algn="ctr">
              <a:buNone/>
              <a:defRPr sz="5000">
                <a:latin typeface="Arial Narrow" pitchFamily="34" charset="0"/>
              </a:defRPr>
            </a:lvl2pPr>
            <a:lvl3pPr marL="914400" indent="0" algn="ctr">
              <a:buNone/>
              <a:defRPr sz="5000">
                <a:latin typeface="Arial Narrow" pitchFamily="34" charset="0"/>
              </a:defRPr>
            </a:lvl3pPr>
            <a:lvl4pPr marL="1371600" indent="0" algn="ctr">
              <a:buNone/>
              <a:defRPr sz="5000">
                <a:latin typeface="Arial Narrow" pitchFamily="34" charset="0"/>
              </a:defRPr>
            </a:lvl4pPr>
            <a:lvl5pPr marL="1828800" indent="0" algn="ctr">
              <a:buNone/>
              <a:defRPr sz="50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11562" y="5949280"/>
            <a:ext cx="8232846" cy="922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 i="1">
                <a:solidFill>
                  <a:srgbClr val="FFFF00"/>
                </a:solidFill>
                <a:latin typeface="Arial Narrow" pitchFamily="34" charset="0"/>
              </a:defRPr>
            </a:lvl1pPr>
            <a:lvl2pPr marL="457200" indent="0" algn="ctr">
              <a:buNone/>
              <a:defRPr sz="5000" b="1" i="1">
                <a:latin typeface="Arial Narrow" pitchFamily="34" charset="0"/>
              </a:defRPr>
            </a:lvl2pPr>
            <a:lvl3pPr marL="914400" indent="0" algn="ctr">
              <a:buNone/>
              <a:defRPr sz="5000" b="1" i="1">
                <a:latin typeface="Arial Narrow" pitchFamily="34" charset="0"/>
              </a:defRPr>
            </a:lvl3pPr>
            <a:lvl4pPr marL="1371600" indent="0" algn="ctr">
              <a:buNone/>
              <a:defRPr sz="5000" b="1" i="1">
                <a:latin typeface="Arial Narrow" pitchFamily="34" charset="0"/>
              </a:defRPr>
            </a:lvl4pPr>
            <a:lvl5pPr marL="1828800" indent="0" algn="ctr">
              <a:buNone/>
              <a:defRPr sz="5000" b="1" i="1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  <a:endParaRPr lang="fr-FR" noProof="0" dirty="0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5949280"/>
            <a:ext cx="89959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1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7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bible.yolasit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fresh look at our mission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2" y="5157192"/>
            <a:ext cx="8232846" cy="1714399"/>
          </a:xfrm>
        </p:spPr>
        <p:txBody>
          <a:bodyPr/>
          <a:lstStyle/>
          <a:p>
            <a:r>
              <a:rPr lang="en-US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The Gospel of John has the answers.</a:t>
            </a:r>
            <a:endParaRPr lang="en-US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3816424"/>
          </a:xfrm>
        </p:spPr>
        <p:txBody>
          <a:bodyPr>
            <a:normAutofit/>
          </a:bodyPr>
          <a:lstStyle/>
          <a:p>
            <a:r>
              <a:rPr lang="en-US" sz="7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Let’s ask the Bible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some important questions :</a:t>
            </a:r>
          </a:p>
          <a:p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Why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be a missionary ?</a:t>
            </a:r>
          </a:p>
          <a:p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Where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can I start ?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9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Each one brought one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two who heard John speak and followed Him, was Andrew, Simon Peter's brother.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found </a:t>
            </a:r>
            <a:r>
              <a:rPr lang="en-US" dirty="0">
                <a:latin typeface="Arial" pitchFamily="34" charset="0"/>
                <a:cs typeface="Arial" pitchFamily="34" charset="0"/>
              </a:rPr>
              <a:t>first his own brother Simon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said </a:t>
            </a:r>
            <a:r>
              <a:rPr lang="en-US" dirty="0">
                <a:latin typeface="Arial" pitchFamily="34" charset="0"/>
                <a:cs typeface="Arial" pitchFamily="34" charset="0"/>
              </a:rPr>
              <a:t>to him,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‘We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found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Messiah’ </a:t>
            </a:r>
            <a:r>
              <a:rPr lang="en-US" dirty="0">
                <a:latin typeface="Arial" pitchFamily="34" charset="0"/>
                <a:cs typeface="Arial" pitchFamily="34" charset="0"/>
              </a:rPr>
              <a:t>(which translated means Christ).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brought</a:t>
            </a:r>
            <a:r>
              <a:rPr lang="en-US" dirty="0">
                <a:latin typeface="Arial" pitchFamily="34" charset="0"/>
                <a:cs typeface="Arial" pitchFamily="34" charset="0"/>
              </a:rPr>
              <a:t> him to Jesus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  </a:t>
            </a:r>
            <a:r>
              <a:rPr lang="en-US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1v40-42 </a:t>
            </a:r>
            <a:r>
              <a:rPr lang="en-US" sz="38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38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 started with his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family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3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 don’t need a crowd.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77500" lnSpcReduction="20000"/>
          </a:bodyPr>
          <a:lstStyle/>
          <a:p>
            <a:r>
              <a:rPr lang="en-US" sz="5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5200" b="1" i="1" u="sng" dirty="0" smtClean="0">
                <a:latin typeface="Arial" pitchFamily="34" charset="0"/>
                <a:cs typeface="Arial" pitchFamily="34" charset="0"/>
              </a:rPr>
              <a:t>Philip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200" b="1" i="1" u="sng" dirty="0" smtClean="0">
                <a:latin typeface="Arial" pitchFamily="34" charset="0"/>
                <a:cs typeface="Arial" pitchFamily="34" charset="0"/>
              </a:rPr>
              <a:t>found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200" b="1" i="1" u="sng" dirty="0">
                <a:latin typeface="Arial" pitchFamily="34" charset="0"/>
                <a:cs typeface="Arial" pitchFamily="34" charset="0"/>
              </a:rPr>
              <a:t>Nathanael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said 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to him,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‘We 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have found Him of whom Moses in the Law and also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the prophets wrote, Jesus 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of Nazareth, the son of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Joseph.’  Nathanael 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said to him,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‘Can 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any good thing come out of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Nazareth ?’ 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Philip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said 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to him, 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5200" b="1" i="1" u="sng" dirty="0" smtClean="0">
                <a:latin typeface="Arial" pitchFamily="34" charset="0"/>
                <a:cs typeface="Arial" pitchFamily="34" charset="0"/>
              </a:rPr>
              <a:t>Come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200" b="1" i="1" u="sng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5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200" b="1" i="1" u="sng" dirty="0">
                <a:latin typeface="Arial" pitchFamily="34" charset="0"/>
                <a:cs typeface="Arial" pitchFamily="34" charset="0"/>
              </a:rPr>
              <a:t>see</a:t>
            </a:r>
            <a:r>
              <a:rPr lang="en-US" sz="5200" dirty="0" smtClean="0">
                <a:latin typeface="Arial" pitchFamily="34" charset="0"/>
                <a:cs typeface="Arial" pitchFamily="34" charset="0"/>
              </a:rPr>
              <a:t>.’ ”</a:t>
            </a:r>
          </a:p>
          <a:p>
            <a:r>
              <a:rPr lang="en-US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1v45-46 </a:t>
            </a:r>
            <a:r>
              <a:rPr lang="en-US" sz="31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31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 invited his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friend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5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Each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one bring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!”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“Nathanael </a:t>
            </a:r>
            <a:r>
              <a:rPr lang="en-US" dirty="0">
                <a:latin typeface="Arial" pitchFamily="34" charset="0"/>
                <a:cs typeface="Arial" pitchFamily="34" charset="0"/>
              </a:rPr>
              <a:t>answered Him,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‘Rabbi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dirty="0">
                <a:latin typeface="Arial" pitchFamily="34" charset="0"/>
                <a:cs typeface="Arial" pitchFamily="34" charset="0"/>
              </a:rPr>
              <a:t>are the Son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God ;  you </a:t>
            </a:r>
            <a:r>
              <a:rPr lang="en-US" dirty="0">
                <a:latin typeface="Arial" pitchFamily="34" charset="0"/>
                <a:cs typeface="Arial" pitchFamily="34" charset="0"/>
              </a:rPr>
              <a:t>are the King of Israel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.’ ”  </a:t>
            </a:r>
            <a:r>
              <a:rPr lang="en-US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1v49 </a:t>
            </a:r>
            <a:r>
              <a:rPr lang="en-US" sz="24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400" b="1" i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solidFill>
                  <a:srgbClr val="F8A15A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i="1" u="sng" dirty="0" smtClean="0">
                <a:solidFill>
                  <a:srgbClr val="F8A15A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en-US" i="1" dirty="0" smtClean="0">
                <a:solidFill>
                  <a:srgbClr val="F8A15A"/>
                </a:solidFill>
                <a:latin typeface="Arial" pitchFamily="34" charset="0"/>
                <a:cs typeface="Arial" pitchFamily="34" charset="0"/>
              </a:rPr>
              <a:t> step in trusting Jesus is often thanks to a witness, some</a:t>
            </a:r>
            <a:r>
              <a:rPr lang="en-US" i="1" u="sng" dirty="0" smtClean="0">
                <a:solidFill>
                  <a:srgbClr val="F8A15A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i="1" dirty="0" smtClean="0">
                <a:solidFill>
                  <a:srgbClr val="F8A15A"/>
                </a:solidFill>
                <a:latin typeface="Arial" pitchFamily="34" charset="0"/>
                <a:cs typeface="Arial" pitchFamily="34" charset="0"/>
              </a:rPr>
              <a:t> who testified.</a:t>
            </a:r>
            <a:endParaRPr lang="en-US" i="1" dirty="0">
              <a:solidFill>
                <a:srgbClr val="F8A1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latin typeface="Arial" pitchFamily="34" charset="0"/>
                <a:cs typeface="Arial" pitchFamily="34" charset="0"/>
              </a:rPr>
              <a:t>You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could be that one.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65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Each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one bring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!”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just do it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Howland\Local Settings\Temporary Internet Files\Content.IE5\D2HHDVVP\MP90042248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6" y="1196975"/>
            <a:ext cx="7132248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67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Review, react and remember: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Let’s look </a:t>
            </a:r>
            <a:r>
              <a:rPr lang="en-US" sz="4600" u="sng" dirty="0" smtClean="0">
                <a:latin typeface="Arial" pitchFamily="34" charset="0"/>
                <a:cs typeface="Arial" pitchFamily="34" charset="0"/>
              </a:rPr>
              <a:t>today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for that one.</a:t>
            </a:r>
            <a:endParaRPr lang="en-US" sz="4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85000" lnSpcReduction="20000"/>
          </a:bodyPr>
          <a:lstStyle/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Our mission is to help others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trust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Jesus… enough to ask Him for His forgiveness and salvation.</a:t>
            </a:r>
          </a:p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Our witness may be the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reason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others trust Jesus.</a:t>
            </a:r>
          </a:p>
          <a:p>
            <a:pPr marL="685800" indent="-685800" algn="l"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each one brings one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there will be twice as many who hear Jesus speak to their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heart today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79"/>
            <a:ext cx="899592" cy="9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9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810342"/>
          </a:xfrm>
        </p:spPr>
        <p:txBody>
          <a:bodyPr>
            <a:noAutofit/>
          </a:bodyPr>
          <a:lstStyle/>
          <a:p>
            <a:r>
              <a:rPr lang="en-US" sz="4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“Jesus said… as 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Father has sent </a:t>
            </a:r>
            <a:r>
              <a:rPr lang="en-US" sz="4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also send you</a:t>
            </a:r>
            <a:r>
              <a:rPr lang="en-US" sz="44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."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Jn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20v21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0556"/>
            <a:ext cx="4968552" cy="4616796"/>
          </a:xfrm>
        </p:spPr>
      </p:pic>
    </p:spTree>
    <p:extLst>
      <p:ext uri="{BB962C8B-B14F-4D97-AF65-F5344CB8AC3E}">
        <p14:creationId xmlns:p14="http://schemas.microsoft.com/office/powerpoint/2010/main" val="135738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owland\Local Settings\Temporary Internet Files\Content.IE5\4NF38Y24\MP90044318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99" y="1896244"/>
            <a:ext cx="6091321" cy="40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738334"/>
          </a:xfrm>
        </p:spPr>
        <p:txBody>
          <a:bodyPr>
            <a:normAutofit/>
          </a:bodyPr>
          <a:lstStyle/>
          <a:p>
            <a:r>
              <a:rPr lang="en-US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 ‘Let </a:t>
            </a:r>
            <a:r>
              <a:rPr lang="en-US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 reason together</a:t>
            </a:r>
            <a:r>
              <a:rPr lang="en-US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,’ says </a:t>
            </a:r>
            <a:r>
              <a:rPr lang="en-US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LORD.”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Isaiah 1v18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NASB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He is speaking to your heart.</a:t>
            </a:r>
            <a:endParaRPr lang="en-US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17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173833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look at John 1 in the context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trusting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Jesus.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104456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latin typeface="Arial" pitchFamily="34" charset="0"/>
                <a:cs typeface="Arial" pitchFamily="34" charset="0"/>
              </a:rPr>
              <a:t>Why be a missionary ?</a:t>
            </a:r>
          </a:p>
          <a:p>
            <a:r>
              <a:rPr lang="en-US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r>
              <a:rPr lang="en-US" sz="6000" i="1" dirty="0" smtClean="0">
                <a:latin typeface="Arial" pitchFamily="34" charset="0"/>
                <a:cs typeface="Arial" pitchFamily="34" charset="0"/>
              </a:rPr>
              <a:t>Where can I start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can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trust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answers.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35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read John 1v1-34…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“The </a:t>
            </a:r>
            <a:r>
              <a:rPr lang="en-US" dirty="0">
                <a:latin typeface="Arial" pitchFamily="34" charset="0"/>
                <a:cs typeface="Arial" pitchFamily="34" charset="0"/>
              </a:rPr>
              <a:t>next day 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saw </a:t>
            </a:r>
            <a:r>
              <a:rPr lang="en-US" dirty="0">
                <a:latin typeface="Arial" pitchFamily="34" charset="0"/>
                <a:cs typeface="Arial" pitchFamily="34" charset="0"/>
              </a:rPr>
              <a:t>Jesus coming to him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said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Behold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Lamb of God who takes away the sin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world !’ ”  </a:t>
            </a:r>
            <a:r>
              <a:rPr lang="en-US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1v29 </a:t>
            </a:r>
            <a:r>
              <a:rPr lang="en-US" sz="24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world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needs to know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41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be a missionary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“There </a:t>
            </a:r>
            <a:r>
              <a:rPr lang="en-US" dirty="0">
                <a:latin typeface="Arial" pitchFamily="34" charset="0"/>
                <a:cs typeface="Arial" pitchFamily="34" charset="0"/>
              </a:rPr>
              <a:t>is salvation in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no one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else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;  </a:t>
            </a:r>
            <a:r>
              <a:rPr lang="en-US" dirty="0">
                <a:latin typeface="Arial" pitchFamily="34" charset="0"/>
                <a:cs typeface="Arial" pitchFamily="34" charset="0"/>
              </a:rPr>
              <a:t>for there is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no other</a:t>
            </a:r>
            <a:r>
              <a:rPr lang="en-US" dirty="0">
                <a:latin typeface="Arial" pitchFamily="34" charset="0"/>
                <a:cs typeface="Arial" pitchFamily="34" charset="0"/>
              </a:rPr>
              <a:t> name under heaven that has been given among men by which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we must be saved</a:t>
            </a:r>
            <a:r>
              <a:rPr lang="en-US" dirty="0">
                <a:latin typeface="Arial" pitchFamily="34" charset="0"/>
                <a:cs typeface="Arial" pitchFamily="34" charset="0"/>
              </a:rPr>
              <a:t>."  </a:t>
            </a:r>
            <a:r>
              <a:rPr lang="en-US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Acts </a:t>
            </a:r>
            <a:r>
              <a:rPr lang="en-US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4v12 </a:t>
            </a:r>
            <a:r>
              <a:rPr lang="en-US" sz="24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24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Trusting Jesus is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urgent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01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 paid the price.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12" y="1340768"/>
            <a:ext cx="6008216" cy="45061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“Jesus said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 him,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‘I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am the way, and the truth, and 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life ;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no one comes to the Father but through Me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.’ ”</a:t>
            </a:r>
          </a:p>
          <a:p>
            <a:r>
              <a:rPr lang="en-US" b="1" i="1" dirty="0" smtClean="0">
                <a:solidFill>
                  <a:srgbClr val="00FF00"/>
                </a:solidFill>
              </a:rPr>
              <a:t>John 14v6 </a:t>
            </a:r>
            <a:r>
              <a:rPr lang="en-US" sz="2400" b="1" i="1" dirty="0" err="1" smtClean="0">
                <a:solidFill>
                  <a:srgbClr val="00FF00"/>
                </a:solidFill>
              </a:rPr>
              <a:t>NASB</a:t>
            </a:r>
            <a:endParaRPr lang="en-US" sz="2400" b="1" i="1" dirty="0">
              <a:solidFill>
                <a:srgbClr val="00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 no other way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3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 where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should we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start 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latin typeface="Arial" pitchFamily="34" charset="0"/>
                <a:cs typeface="Arial" pitchFamily="34" charset="0"/>
              </a:rPr>
              <a:t>Let’s find the answer in John 1v35-51...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Imagine the excitement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2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14"/>
            <a:ext cx="9144000" cy="87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John was not a silent witness.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next day </a:t>
            </a:r>
            <a:r>
              <a:rPr lang="en-US" dirty="0">
                <a:latin typeface="Arial" pitchFamily="34" charset="0"/>
                <a:cs typeface="Arial" pitchFamily="34" charset="0"/>
              </a:rPr>
              <a:t>John was standing with two of his disciples,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he looked at Jesus as He walked,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said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Behold</a:t>
            </a:r>
            <a:r>
              <a:rPr lang="en-US" dirty="0">
                <a:latin typeface="Arial" pitchFamily="34" charset="0"/>
                <a:cs typeface="Arial" pitchFamily="34" charset="0"/>
              </a:rPr>
              <a:t>, the Lamb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God !’  The </a:t>
            </a:r>
            <a:r>
              <a:rPr lang="en-US" dirty="0">
                <a:latin typeface="Arial" pitchFamily="34" charset="0"/>
                <a:cs typeface="Arial" pitchFamily="34" charset="0"/>
              </a:rPr>
              <a:t>two disciples heard him speak, and they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followed</a:t>
            </a:r>
            <a:r>
              <a:rPr lang="en-US" dirty="0">
                <a:latin typeface="Arial" pitchFamily="34" charset="0"/>
                <a:cs typeface="Arial" pitchFamily="34" charset="0"/>
              </a:rPr>
              <a:t> Jesus.  </a:t>
            </a:r>
            <a:r>
              <a:rPr lang="en-US" b="1" i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b="1" i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1v35-37 </a:t>
            </a:r>
            <a:r>
              <a:rPr lang="en-US" sz="3100" b="1" i="1" dirty="0" err="1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NASB</a:t>
            </a:r>
            <a:endParaRPr lang="en-US" sz="3100" b="1" i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Let’s start right away 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6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805</Words>
  <Application>Microsoft Office PowerPoint</Application>
  <PresentationFormat>On-screen Show (4:3)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Office Theme</vt:lpstr>
      <vt:lpstr>A fresh look at our mission !</vt:lpstr>
      <vt:lpstr>“Jesus said… as the Father has sent me, I also send you." Jn 20v21  </vt:lpstr>
      <vt:lpstr>“ ‘Let us reason together,’ says the LORD.” Isaiah 1v18 NASB</vt:lpstr>
      <vt:lpstr>Let’s look at John 1 in the context of trusting Jesus.</vt:lpstr>
      <vt:lpstr>Let’s read John 1v1-34…</vt:lpstr>
      <vt:lpstr>Why be a missionary ?</vt:lpstr>
      <vt:lpstr>He paid the price.</vt:lpstr>
      <vt:lpstr>So where should we start ?</vt:lpstr>
      <vt:lpstr>John was not a silent witness.</vt:lpstr>
      <vt:lpstr>Each one brought one !</vt:lpstr>
      <vt:lpstr>You don’t need a crowd.</vt:lpstr>
      <vt:lpstr>“Each one bring one !”</vt:lpstr>
      <vt:lpstr>“Each one bring one !”</vt:lpstr>
      <vt:lpstr>Review, react and remember: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Arizona Bible Courses</dc:creator>
  <cp:lastModifiedBy>www.AzBible.yolasite.com</cp:lastModifiedBy>
  <cp:revision>144</cp:revision>
  <dcterms:created xsi:type="dcterms:W3CDTF">2010-11-10T08:57:02Z</dcterms:created>
  <dcterms:modified xsi:type="dcterms:W3CDTF">2015-02-11T15:30:13Z</dcterms:modified>
</cp:coreProperties>
</file>