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58" r:id="rId3"/>
    <p:sldId id="257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6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40630" autoAdjust="0"/>
  </p:normalViewPr>
  <p:slideViewPr>
    <p:cSldViewPr>
      <p:cViewPr varScale="1">
        <p:scale>
          <a:sx n="36" d="100"/>
          <a:sy n="36" d="100"/>
        </p:scale>
        <p:origin x="2826" y="24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05/03/2017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Revision of Five Finger Fishing for Men 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161023 Brooklyn Bible Chapel Baltimore MD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161025 Victoria Gospel Chapel Victoria VA w/o projector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161026 Nokesville Gospel Chapel Nokesville VA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161102 Grace</a:t>
            </a:r>
            <a:r>
              <a:rPr lang="en-US" baseline="0" noProof="0" dirty="0"/>
              <a:t> Gospel </a:t>
            </a:r>
            <a:r>
              <a:rPr lang="en-US" baseline="0" noProof="0" dirty="0" err="1"/>
              <a:t>Chp</a:t>
            </a:r>
            <a:r>
              <a:rPr lang="en-US" baseline="0" noProof="0" dirty="0"/>
              <a:t> Richmond VA</a:t>
            </a: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err="1"/>
              <a:t>Etc</a:t>
            </a:r>
            <a:r>
              <a:rPr lang="en-US" noProof="0" dirty="0"/>
              <a:t>… to 2017 ABS &amp; SBC</a:t>
            </a:r>
            <a:r>
              <a:rPr lang="en-US" baseline="0" noProof="0" dirty="0"/>
              <a:t> Powerful Living &amp; Hardy Souls</a:t>
            </a: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HANDOUTS : Summary</a:t>
            </a:r>
            <a:r>
              <a:rPr lang="en-US" baseline="0" noProof="0" dirty="0"/>
              <a:t> of Acts, Questions on Acts 1v18, 290 Questions Jesus asked &amp; A Small fishing net.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732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i="1" noProof="0" dirty="0"/>
              <a:t>Leading others to Christ is not driving sheep to the slaughter !!!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b="1" noProof="0" dirty="0"/>
              <a:t>People have honest, hard questions,</a:t>
            </a:r>
            <a:r>
              <a:rPr lang="en-US" noProof="0" dirty="0"/>
              <a:t> before</a:t>
            </a:r>
            <a:r>
              <a:rPr lang="en-US" baseline="0" noProof="0" dirty="0"/>
              <a:t> </a:t>
            </a:r>
            <a:r>
              <a:rPr lang="en-US" noProof="0" dirty="0"/>
              <a:t>trusting Jesus with their</a:t>
            </a:r>
            <a:r>
              <a:rPr lang="en-US" baseline="0" noProof="0" dirty="0"/>
              <a:t> eternity</a:t>
            </a:r>
            <a:r>
              <a:rPr lang="en-US" noProof="0" dirty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Here’s a beautiful example.</a:t>
            </a:r>
            <a:r>
              <a:rPr lang="en-US" baseline="0" noProof="0" dirty="0"/>
              <a:t>  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noProof="0" dirty="0"/>
              <a:t>When you don’t know the answer</a:t>
            </a:r>
            <a:r>
              <a:rPr lang="en-US" noProof="0" dirty="0"/>
              <a:t>, be honest, and bring the person</a:t>
            </a:r>
            <a:r>
              <a:rPr lang="en-US" baseline="0" noProof="0" dirty="0"/>
              <a:t> to the One who has all the answers.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What was the </a:t>
            </a:r>
            <a:r>
              <a:rPr lang="en-US" b="1" baseline="0" noProof="0" dirty="0"/>
              <a:t>result</a:t>
            </a:r>
            <a:r>
              <a:rPr lang="en-US" baseline="0" noProof="0" dirty="0"/>
              <a:t> in Nathanael’s life 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</a:t>
            </a:r>
            <a:r>
              <a:rPr lang="en-US" i="1" u="sng" baseline="0" noProof="0" dirty="0"/>
              <a:t>Jesus took over</a:t>
            </a:r>
            <a:r>
              <a:rPr lang="en-US" baseline="0" noProof="0" dirty="0"/>
              <a:t> for Philip &amp; convinced Nat.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Nathanael became a true believer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745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noProof="0" dirty="0"/>
              <a:t>My 4</a:t>
            </a:r>
            <a:r>
              <a:rPr lang="en-US" baseline="30000" noProof="0" dirty="0"/>
              <a:t>th</a:t>
            </a:r>
            <a:r>
              <a:rPr lang="en-US" noProof="0" dirty="0"/>
              <a:t> finger</a:t>
            </a:r>
            <a:r>
              <a:rPr lang="en-US" baseline="0" noProof="0" dirty="0"/>
              <a:t> has a gold ring that reminds me only Christ can save a person.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After we have led a person to Christ by our testimony, giving His Word and drawing in the net by questions, we need to </a:t>
            </a:r>
            <a:r>
              <a:rPr lang="en-US" b="1" i="1" u="sng" baseline="0" noProof="0" dirty="0"/>
              <a:t>leave the rest to God</a:t>
            </a:r>
            <a:r>
              <a:rPr lang="en-US" baseline="0" noProof="0" dirty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He alone can convict of sin, righteousness and judgment by His Spirit.  (cf Jn16v8-11)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He alone can forgive sins.  (cf Lk5v21)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He alone is able to save.  (Jn14v6, Ac4v12)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So, Jonah 2v9 is still true today ! [</a:t>
            </a:r>
            <a:r>
              <a:rPr lang="en-US" b="0" baseline="0" noProof="0" dirty="0" err="1"/>
              <a:t>scrn</a:t>
            </a:r>
            <a:r>
              <a:rPr lang="en-US" baseline="0" noProof="0" dirty="0"/>
              <a:t>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26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b="1" u="sng" noProof="0" dirty="0"/>
              <a:t>Prayer</a:t>
            </a:r>
            <a:r>
              <a:rPr lang="en-US" noProof="0" dirty="0"/>
              <a:t> is essential </a:t>
            </a:r>
            <a:r>
              <a:rPr lang="en-US" b="1" u="sng" noProof="0" dirty="0"/>
              <a:t>after</a:t>
            </a:r>
            <a:r>
              <a:rPr lang="en-US" noProof="0" dirty="0"/>
              <a:t> sowing God’s Seed.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The</a:t>
            </a:r>
            <a:r>
              <a:rPr lang="en-US" baseline="0" noProof="0" dirty="0"/>
              <a:t> spiritual battle begins after the Word of God enters a heart.  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 </a:t>
            </a:r>
            <a:r>
              <a:rPr lang="en-US" b="1" baseline="0" noProof="0" dirty="0"/>
              <a:t>Enemy</a:t>
            </a:r>
            <a:r>
              <a:rPr lang="en-US" baseline="0" noProof="0" dirty="0"/>
              <a:t> of men’s souls will take God’s Word out of their mind, like birds pluck seeds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 lot of </a:t>
            </a:r>
            <a:r>
              <a:rPr lang="en-US" b="1" baseline="0" noProof="0" dirty="0"/>
              <a:t>activities</a:t>
            </a:r>
            <a:r>
              <a:rPr lang="en-US" baseline="0" noProof="0" dirty="0"/>
              <a:t> will suddenly arrive to choke the Word of God that has taken root.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A ton of </a:t>
            </a:r>
            <a:r>
              <a:rPr lang="en-US" b="1" noProof="0" dirty="0"/>
              <a:t>problems</a:t>
            </a:r>
            <a:r>
              <a:rPr lang="en-US" noProof="0" dirty="0"/>
              <a:t> will land in</a:t>
            </a:r>
            <a:r>
              <a:rPr lang="en-US" baseline="0" noProof="0" dirty="0"/>
              <a:t> lives where the Word of God has been sown, drying it up.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The </a:t>
            </a:r>
            <a:r>
              <a:rPr lang="en-US" u="sng" noProof="0" dirty="0"/>
              <a:t>privilege of intercession</a:t>
            </a:r>
            <a:r>
              <a:rPr lang="en-US" noProof="0" dirty="0"/>
              <a:t> for others’ salvation is wonderful</a:t>
            </a:r>
            <a:r>
              <a:rPr lang="en-US" baseline="0" noProof="0" dirty="0"/>
              <a:t>.  (cf Rm10v1)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4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noProof="0" dirty="0"/>
              <a:t>Mission World is </a:t>
            </a:r>
            <a:r>
              <a:rPr lang="en-US" b="1" u="sng" noProof="0" dirty="0"/>
              <a:t>not finished yet</a:t>
            </a:r>
            <a:r>
              <a:rPr lang="en-US" b="1" noProof="0" dirty="0"/>
              <a:t>,</a:t>
            </a:r>
            <a:r>
              <a:rPr lang="en-US" noProof="0" dirty="0"/>
              <a:t> when someone becomes</a:t>
            </a:r>
            <a:r>
              <a:rPr lang="en-US" baseline="0" noProof="0" dirty="0"/>
              <a:t> a new believer.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The task of </a:t>
            </a:r>
            <a:r>
              <a:rPr lang="en-US" b="1" baseline="0" noProof="0" dirty="0"/>
              <a:t>making</a:t>
            </a:r>
            <a:r>
              <a:rPr lang="en-US" baseline="0" noProof="0" dirty="0"/>
              <a:t> a disciple is just begun.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We are not asked to save anyone, but once they are, we need to </a:t>
            </a:r>
            <a:r>
              <a:rPr lang="en-US" b="1" i="1" u="sng" noProof="0" dirty="0"/>
              <a:t>walk</a:t>
            </a:r>
            <a:r>
              <a:rPr lang="en-US" noProof="0" dirty="0"/>
              <a:t> with them, like Jesus did to make His disciples.  [</a:t>
            </a:r>
            <a:r>
              <a:rPr lang="en-US" noProof="0" dirty="0" err="1"/>
              <a:t>scr</a:t>
            </a:r>
            <a:r>
              <a:rPr lang="en-US" noProof="0" dirty="0"/>
              <a:t>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This is </a:t>
            </a:r>
            <a:r>
              <a:rPr lang="en-US" b="1" u="sng" noProof="0" dirty="0"/>
              <a:t>not just</a:t>
            </a:r>
            <a:r>
              <a:rPr lang="en-US" noProof="0" dirty="0"/>
              <a:t> teaching doctrine</a:t>
            </a:r>
            <a:r>
              <a:rPr lang="en-US" baseline="0" noProof="0" dirty="0"/>
              <a:t> and practice, but learning and doing it </a:t>
            </a:r>
            <a:r>
              <a:rPr lang="en-US" b="1" baseline="0" noProof="0" dirty="0"/>
              <a:t>together</a:t>
            </a:r>
            <a:r>
              <a:rPr lang="en-US" baseline="0" noProof="0" dirty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	You have to get wet too, in order to baptize someone !     …So witness it together.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This is why Jesus wanted to be baptized.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99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noProof="0" dirty="0"/>
              <a:t>Mentoring</a:t>
            </a:r>
            <a:r>
              <a:rPr lang="en-US" noProof="0" dirty="0"/>
              <a:t> is making a clone</a:t>
            </a:r>
            <a:r>
              <a:rPr lang="en-US" baseline="0" noProof="0" dirty="0"/>
              <a:t> of yourself.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This is NOT making a disciple of Christ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Here is the key </a:t>
            </a:r>
            <a:r>
              <a:rPr lang="en-US" b="1" baseline="0" noProof="0" dirty="0"/>
              <a:t>difference</a:t>
            </a:r>
            <a:r>
              <a:rPr lang="en-US" baseline="0" noProof="0" dirty="0"/>
              <a:t>.  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JC did NOT say “teaching them</a:t>
            </a:r>
            <a:r>
              <a:rPr lang="en-US" baseline="0" noProof="0" dirty="0"/>
              <a:t> all I have commanded you”, but “teach them to </a:t>
            </a:r>
            <a:r>
              <a:rPr lang="en-US" b="1" u="sng" baseline="0" noProof="0" dirty="0"/>
              <a:t>obey</a:t>
            </a:r>
            <a:r>
              <a:rPr lang="en-US" baseline="0" noProof="0" dirty="0"/>
              <a:t>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We are to </a:t>
            </a:r>
            <a:r>
              <a:rPr lang="en-US" b="1" u="sng" baseline="0" noProof="0" dirty="0"/>
              <a:t>teach an attitude</a:t>
            </a:r>
            <a:r>
              <a:rPr lang="en-US" baseline="0" noProof="0" dirty="0"/>
              <a:t>, a passion, a love for the Lord, not just information.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Why does He say, “…and lo, I am </a:t>
            </a:r>
            <a:r>
              <a:rPr lang="en-US" b="0" baseline="0" noProof="0" dirty="0"/>
              <a:t>w/ you</a:t>
            </a:r>
            <a:r>
              <a:rPr lang="en-US" baseline="0" noProof="0" dirty="0"/>
              <a:t>” ?</a:t>
            </a:r>
          </a:p>
          <a:p>
            <a:pPr marL="171450" indent="-171450" defTabSz="109728">
              <a:buFont typeface="Wingdings" panose="05000000000000000000" pitchFamily="2" charset="2"/>
              <a:buChar char="Ø"/>
            </a:pPr>
            <a:r>
              <a:rPr lang="en-US" baseline="0" noProof="0" dirty="0"/>
              <a:t>This is the way Jesus made His disciples, by </a:t>
            </a:r>
            <a:r>
              <a:rPr lang="en-US" b="1" u="sng" baseline="0" noProof="0" dirty="0"/>
              <a:t>walking w/ them</a:t>
            </a:r>
            <a:r>
              <a:rPr lang="en-US" baseline="0" noProof="0" dirty="0"/>
              <a:t>, obeying His Father.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Open God’s Word together &amp; obey it </a:t>
            </a:r>
            <a:r>
              <a:rPr lang="en-US" baseline="0" noProof="0" dirty="0" err="1"/>
              <a:t>toget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131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noProof="0" dirty="0"/>
              <a:t>The</a:t>
            </a:r>
            <a:r>
              <a:rPr lang="en-US" baseline="0" noProof="0" dirty="0"/>
              <a:t> 3 R’s of learning are “</a:t>
            </a:r>
            <a:r>
              <a:rPr lang="en-US" i="1" u="sng" baseline="0" noProof="0" dirty="0"/>
              <a:t>Repetition, Running with the truth, and Returning</a:t>
            </a:r>
            <a:r>
              <a:rPr lang="en-US" i="1" baseline="0" noProof="0" dirty="0"/>
              <a:t> </a:t>
            </a:r>
            <a:r>
              <a:rPr lang="en-US" baseline="0" noProof="0" dirty="0"/>
              <a:t>for a checkup.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Mission World is huge and requires the mobilization of </a:t>
            </a:r>
            <a:r>
              <a:rPr lang="en-US" b="1" i="1" u="sng" baseline="0" noProof="0" dirty="0"/>
              <a:t>every</a:t>
            </a:r>
            <a:r>
              <a:rPr lang="en-US" baseline="0" noProof="0" dirty="0"/>
              <a:t> Christian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Let’s talk about Him and not ourselves.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Let’s quote Him without giving arguments.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Let’s lead others to Christ, not our church.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Let’s pray and trust the Lord to save.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Let’s make disciples by walking with them through God’s Word ; obeying it together.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If you missed any </a:t>
            </a:r>
            <a:r>
              <a:rPr lang="en-US" baseline="0" noProof="0" dirty="0" err="1"/>
              <a:t>refrnces</a:t>
            </a:r>
            <a:r>
              <a:rPr lang="en-US" baseline="0" noProof="0" dirty="0"/>
              <a:t>, they are on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baseline="0" noProof="0" dirty="0"/>
              <a:t>It has often been said, “Aim at nothing &amp; you are </a:t>
            </a:r>
            <a:r>
              <a:rPr lang="en-US" u="sng" baseline="0" noProof="0" dirty="0"/>
              <a:t>sure</a:t>
            </a:r>
            <a:r>
              <a:rPr lang="en-US" u="none" baseline="0" noProof="0" dirty="0"/>
              <a:t> </a:t>
            </a:r>
            <a:r>
              <a:rPr lang="en-US" baseline="0" noProof="0" dirty="0"/>
              <a:t>to hit it.”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Even the unsaved world has discovered the importance of a “</a:t>
            </a:r>
            <a:r>
              <a:rPr lang="en-US" b="1" i="1" u="sng" baseline="0" noProof="0" dirty="0"/>
              <a:t>MISSION STATEMENT</a:t>
            </a:r>
            <a:r>
              <a:rPr lang="en-US" baseline="0" noProof="0" dirty="0"/>
              <a:t>”.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 found some company missions statements on internet.  	You can see them yourself at missionstatements.com/fortune.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‘</a:t>
            </a:r>
            <a:r>
              <a:rPr lang="en-US" baseline="0" noProof="0" dirty="0" err="1"/>
              <a:t>Prpse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Cper</a:t>
            </a:r>
            <a:r>
              <a:rPr lang="en-US" baseline="0" noProof="0" dirty="0"/>
              <a:t> </a:t>
            </a:r>
            <a:r>
              <a:rPr lang="en-US" baseline="0" noProof="0" dirty="0" err="1"/>
              <a:t>Tre+Rbber</a:t>
            </a:r>
            <a:r>
              <a:rPr lang="en-US" baseline="0" noProof="0" dirty="0"/>
              <a:t> Co is to earn </a:t>
            </a:r>
            <a:r>
              <a:rPr lang="en-US" baseline="0" noProof="0" dirty="0" err="1"/>
              <a:t>mny</a:t>
            </a:r>
            <a:r>
              <a:rPr lang="en-US" baseline="0" noProof="0" dirty="0"/>
              <a:t>’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‘</a:t>
            </a:r>
            <a:r>
              <a:rPr lang="en-US" baseline="0" noProof="0" dirty="0" err="1"/>
              <a:t>Dle</a:t>
            </a:r>
            <a:r>
              <a:rPr lang="en-US" baseline="0" noProof="0" dirty="0"/>
              <a:t> </a:t>
            </a:r>
            <a:r>
              <a:rPr lang="en-US" baseline="0" noProof="0" dirty="0" err="1"/>
              <a:t>Fd</a:t>
            </a:r>
            <a:r>
              <a:rPr lang="en-US" baseline="0" noProof="0" dirty="0"/>
              <a:t> Co is </a:t>
            </a:r>
            <a:r>
              <a:rPr lang="en-US" baseline="0" noProof="0" dirty="0" err="1"/>
              <a:t>cmmittd</a:t>
            </a:r>
            <a:r>
              <a:rPr lang="en-US" baseline="0" noProof="0" dirty="0"/>
              <a:t> to…</a:t>
            </a:r>
            <a:r>
              <a:rPr lang="en-US" baseline="0" noProof="0" dirty="0" err="1"/>
              <a:t>spplyng</a:t>
            </a:r>
            <a:r>
              <a:rPr lang="en-US" baseline="0" noProof="0" dirty="0"/>
              <a:t> </a:t>
            </a:r>
            <a:r>
              <a:rPr lang="en-US" baseline="0" noProof="0" dirty="0" err="1"/>
              <a:t>finst</a:t>
            </a:r>
            <a:r>
              <a:rPr lang="en-US" baseline="0" noProof="0" dirty="0"/>
              <a:t>… </a:t>
            </a:r>
            <a:r>
              <a:rPr lang="en-US" baseline="0" noProof="0" dirty="0" err="1"/>
              <a:t>prd</a:t>
            </a:r>
            <a:r>
              <a:rPr lang="en-US" baseline="0" noProof="0" dirty="0"/>
              <a:t>’</a:t>
            </a:r>
            <a:endParaRPr lang="en-US" sz="800" baseline="0" noProof="0" dirty="0"/>
          </a:p>
          <a:p>
            <a:pPr marL="171450" indent="-171450" defTabSz="109728">
              <a:buFont typeface="Wingdings" pitchFamily="2" charset="2"/>
              <a:buChar char="Ø"/>
            </a:pPr>
            <a:r>
              <a:rPr lang="en-US" baseline="0" noProof="0" dirty="0"/>
              <a:t>Our God has a plan for </a:t>
            </a:r>
            <a:r>
              <a:rPr lang="en-US" u="sng" baseline="0" noProof="0" dirty="0"/>
              <a:t>every</a:t>
            </a:r>
            <a:r>
              <a:rPr lang="en-US" baseline="0" noProof="0" dirty="0"/>
              <a:t> Christian.[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171450" indent="-171450" defTabSz="109728">
              <a:buFont typeface="Wingdings" pitchFamily="2" charset="2"/>
              <a:buChar char="Ø"/>
            </a:pPr>
            <a:r>
              <a:rPr lang="en-US" baseline="0" noProof="0" dirty="0"/>
              <a:t>If He is our </a:t>
            </a:r>
            <a:r>
              <a:rPr lang="en-US" u="sng" baseline="0" noProof="0" dirty="0"/>
              <a:t>LORD</a:t>
            </a:r>
            <a:r>
              <a:rPr lang="en-US" baseline="0" noProof="0" dirty="0"/>
              <a:t>, we need to obey Him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When Christ 1st</a:t>
            </a:r>
            <a:r>
              <a:rPr lang="en-US" baseline="0" noProof="0" dirty="0"/>
              <a:t> came, His mission was </a:t>
            </a:r>
            <a:r>
              <a:rPr lang="en-US" b="1" baseline="0" noProof="0" dirty="0"/>
              <a:t>Israel.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In Mt15v24, 18v3 + Mk10v6 His obvious objective is to </a:t>
            </a:r>
            <a:r>
              <a:rPr lang="en-US" u="sng" baseline="0" noProof="0" dirty="0"/>
              <a:t>convert</a:t>
            </a:r>
            <a:r>
              <a:rPr lang="en-US" baseline="0" noProof="0" dirty="0"/>
              <a:t> the Jews.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He said, “Do not go to the nations, …but go to the lost sheep of Israel.”Mk10v5-6</a:t>
            </a:r>
          </a:p>
          <a:p>
            <a:pPr marL="171450" indent="-171450" defTabSz="109728">
              <a:buFont typeface="Wingdings" panose="05000000000000000000" pitchFamily="2" charset="2"/>
              <a:buChar char="Ø"/>
            </a:pPr>
            <a:r>
              <a:rPr lang="en-US" baseline="0" noProof="0" dirty="0"/>
              <a:t>	But, now He says, “Go into </a:t>
            </a:r>
            <a:r>
              <a:rPr lang="en-US" b="1" u="sng" baseline="0" noProof="0" dirty="0"/>
              <a:t>all the world</a:t>
            </a:r>
            <a:r>
              <a:rPr lang="en-US" b="1" u="none" baseline="0" noProof="0" dirty="0"/>
              <a:t> </a:t>
            </a:r>
            <a:r>
              <a:rPr lang="en-US" u="none" baseline="0" noProof="0" dirty="0"/>
              <a:t>and</a:t>
            </a:r>
            <a:r>
              <a:rPr lang="en-US" baseline="0" noProof="0" dirty="0"/>
              <a:t> preach the gospel to </a:t>
            </a:r>
            <a:r>
              <a:rPr lang="en-US" u="sng" baseline="0" noProof="0" dirty="0"/>
              <a:t>all</a:t>
            </a:r>
            <a:r>
              <a:rPr lang="en-US" baseline="0" noProof="0" dirty="0"/>
              <a:t> creation” in Mk16v15.  The mission has changed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Compare His words in Lk9v3 w/Lk22v25-36.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This is </a:t>
            </a:r>
            <a:r>
              <a:rPr lang="en-US" u="sng" baseline="0" noProof="0" dirty="0"/>
              <a:t>our</a:t>
            </a:r>
            <a:r>
              <a:rPr lang="en-US" baseline="0" noProof="0" dirty="0"/>
              <a:t> mission, unchanged for 2k years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i="1" baseline="0" noProof="0" dirty="0"/>
              <a:t>	</a:t>
            </a:r>
            <a:r>
              <a:rPr lang="en-US" b="1" i="1" u="sng" baseline="0" noProof="0" dirty="0"/>
              <a:t>Mission World</a:t>
            </a:r>
            <a:r>
              <a:rPr lang="en-US" b="0" i="1" u="none" baseline="0" noProof="0" dirty="0"/>
              <a:t> starts at the end of my toes !</a:t>
            </a:r>
            <a:endParaRPr lang="en-US" b="0" u="none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b="1" i="1" u="sng" noProof="0" dirty="0"/>
              <a:t>The hardest part is getting started</a:t>
            </a:r>
            <a:r>
              <a:rPr lang="en-US" b="1" i="1" noProof="0" dirty="0"/>
              <a:t>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I have a “hand full” of well known verses,</a:t>
            </a:r>
            <a:r>
              <a:rPr lang="en-US" baseline="0" noProof="0" dirty="0"/>
              <a:t> so it will be easy to remember each step.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Let’s start with our </a:t>
            </a:r>
            <a:r>
              <a:rPr lang="en-US" b="1" baseline="0" noProof="0" dirty="0"/>
              <a:t>first finger</a:t>
            </a:r>
            <a:r>
              <a:rPr lang="en-US" baseline="0" noProof="0" dirty="0"/>
              <a:t> : </a:t>
            </a:r>
            <a:r>
              <a:rPr lang="en-US" u="sng" baseline="0" noProof="0" dirty="0"/>
              <a:t>Witnessing</a:t>
            </a:r>
            <a:r>
              <a:rPr lang="en-US" baseline="0" noProof="0" dirty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This is a text we all know. [</a:t>
            </a:r>
            <a:r>
              <a:rPr lang="en-US" baseline="0" noProof="0" dirty="0" err="1"/>
              <a:t>scrn</a:t>
            </a:r>
            <a:r>
              <a:rPr lang="en-US" baseline="0" noProof="0" dirty="0"/>
              <a:t>]</a:t>
            </a:r>
            <a:endParaRPr lang="en-US" u="none" baseline="0" noProof="0" dirty="0"/>
          </a:p>
          <a:p>
            <a:pPr marL="0" indent="0" defTabSz="109728">
              <a:buFont typeface="Wingdings" pitchFamily="2" charset="2"/>
              <a:buNone/>
            </a:pPr>
            <a:r>
              <a:rPr lang="en-US" u="none" baseline="0" noProof="0" dirty="0"/>
              <a:t>	</a:t>
            </a:r>
            <a:r>
              <a:rPr lang="en-US" u="sng" baseline="0" noProof="0" dirty="0"/>
              <a:t>Jesus said it, to </a:t>
            </a:r>
            <a:r>
              <a:rPr lang="en-US" b="1" u="sng" baseline="0" noProof="0" dirty="0"/>
              <a:t>all</a:t>
            </a:r>
            <a:r>
              <a:rPr lang="en-US" b="0" u="sng" baseline="0" noProof="0" dirty="0"/>
              <a:t> of His disciples</a:t>
            </a:r>
            <a:r>
              <a:rPr lang="en-US" baseline="0" noProof="0" dirty="0"/>
              <a:t> according to Ac1v3-4, 14-15 &amp; 1Cor15v6.</a:t>
            </a:r>
          </a:p>
          <a:p>
            <a:pPr marL="0" indent="0" algn="ctr" defTabSz="109728">
              <a:buFont typeface="Wingdings" pitchFamily="2" charset="2"/>
              <a:buNone/>
            </a:pPr>
            <a:r>
              <a:rPr lang="en-US" b="1" i="1" u="none" baseline="0" noProof="0" dirty="0"/>
              <a:t>	</a:t>
            </a:r>
            <a:r>
              <a:rPr lang="en-US" b="1" i="1" u="sng" baseline="0" noProof="0" dirty="0"/>
              <a:t>This is not a request ; this is a prophecy</a:t>
            </a:r>
            <a:r>
              <a:rPr lang="en-US" b="1" i="1" u="none" baseline="0" noProof="0" dirty="0"/>
              <a:t> </a:t>
            </a:r>
            <a:r>
              <a:rPr lang="en-US" b="1" i="1" baseline="0" noProof="0" dirty="0"/>
              <a:t>!</a:t>
            </a:r>
          </a:p>
          <a:p>
            <a:pPr marL="171450" indent="-171450" defTabSz="109728">
              <a:buFont typeface="Wingdings" panose="05000000000000000000" pitchFamily="2" charset="2"/>
              <a:buChar char="Ø"/>
            </a:pPr>
            <a:r>
              <a:rPr lang="en-US" baseline="0" noProof="0" dirty="0"/>
              <a:t>You ARE a testimony of what Christ has done in your life, whether you like it or not</a:t>
            </a:r>
          </a:p>
          <a:p>
            <a:pPr marL="0" indent="0" algn="ctr" defTabSz="109728">
              <a:buFont typeface="Wingdings" pitchFamily="2" charset="2"/>
              <a:buNone/>
            </a:pPr>
            <a:r>
              <a:rPr lang="en-US" b="1" baseline="0" noProof="0" dirty="0"/>
              <a:t>Let’s not talk about ourselves, but Him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36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John</a:t>
            </a:r>
            <a:r>
              <a:rPr lang="en-US" baseline="0" noProof="0" dirty="0"/>
              <a:t> </a:t>
            </a:r>
            <a:r>
              <a:rPr lang="en-US" b="1" u="none" baseline="0" noProof="0" dirty="0"/>
              <a:t>saw</a:t>
            </a:r>
            <a:r>
              <a:rPr lang="en-US" baseline="0" noProof="0" dirty="0"/>
              <a:t> Jesus come into his life, he </a:t>
            </a:r>
            <a:r>
              <a:rPr lang="en-US" b="1" u="none" baseline="0" noProof="0" dirty="0"/>
              <a:t>listened</a:t>
            </a:r>
            <a:r>
              <a:rPr lang="en-US" baseline="0" noProof="0" dirty="0"/>
              <a:t> to His word, and he </a:t>
            </a:r>
            <a:r>
              <a:rPr lang="en-US" b="1" u="none" baseline="0" noProof="0" dirty="0"/>
              <a:t>received </a:t>
            </a:r>
            <a:r>
              <a:rPr lang="en-US" baseline="0" noProof="0" dirty="0"/>
              <a:t>Him as LORD.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After John baptized Jesus, he testified of what he had seen and heard.  (Jn1v7,15 &amp; 34)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baseline="0" noProof="0" dirty="0"/>
              <a:t>John told everyone</a:t>
            </a:r>
            <a:r>
              <a:rPr lang="en-US" baseline="0" noProof="0" dirty="0"/>
              <a:t>, “Behold the Lamb of God, who takes away the </a:t>
            </a:r>
            <a:r>
              <a:rPr lang="en-US" b="1" i="1" u="sng" baseline="0" noProof="0" dirty="0"/>
              <a:t>sin</a:t>
            </a:r>
            <a:r>
              <a:rPr lang="en-US" baseline="0" noProof="0" dirty="0"/>
              <a:t> of the world.”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baseline="0" noProof="0" dirty="0"/>
              <a:t>	Good</a:t>
            </a:r>
            <a:r>
              <a:rPr lang="en-US" baseline="0" noProof="0" dirty="0"/>
              <a:t> witnesses tell what JC has done for us, not what we do for Him !  (cf.Jn1v29 &amp; 36)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</a:t>
            </a:r>
            <a:r>
              <a:rPr lang="en-US" b="1" baseline="0" noProof="0" dirty="0"/>
              <a:t>Good</a:t>
            </a:r>
            <a:r>
              <a:rPr lang="en-US" baseline="0" noProof="0" dirty="0"/>
              <a:t> witnesses are faithful, never adding nor subtracting, even if it costs !  (Rev2v18)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 “silent witness” is a </a:t>
            </a:r>
            <a:r>
              <a:rPr lang="en-US" b="1" i="1" u="sng" baseline="0" noProof="0" dirty="0"/>
              <a:t>contradiction</a:t>
            </a:r>
            <a:r>
              <a:rPr lang="en-US" baseline="0" noProof="0" dirty="0"/>
              <a:t>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40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b="1" i="0" noProof="0" dirty="0"/>
              <a:t>No one will get saved</a:t>
            </a:r>
            <a:r>
              <a:rPr lang="en-US" b="0" i="0" noProof="0" dirty="0"/>
              <a:t> by hearing your story</a:t>
            </a:r>
            <a:r>
              <a:rPr lang="en-US" b="0" i="0" baseline="0" noProof="0" dirty="0"/>
              <a:t>!</a:t>
            </a:r>
            <a:endParaRPr lang="en-US" b="0" i="0" noProof="0" dirty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The</a:t>
            </a:r>
            <a:r>
              <a:rPr lang="en-US" baseline="0" noProof="0" dirty="0"/>
              <a:t> story of what Christ did for you just </a:t>
            </a:r>
            <a:r>
              <a:rPr lang="en-US" i="1" baseline="0" noProof="0" dirty="0"/>
              <a:t>works the soil </a:t>
            </a:r>
            <a:r>
              <a:rPr lang="en-US" baseline="0" noProof="0" dirty="0"/>
              <a:t>of </a:t>
            </a:r>
            <a:r>
              <a:rPr lang="en-US" u="sng" baseline="0" noProof="0" dirty="0"/>
              <a:t>curiosity</a:t>
            </a:r>
            <a:r>
              <a:rPr lang="en-US" baseline="0" noProof="0" dirty="0"/>
              <a:t> in others’ hearts.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i="1" u="none" baseline="0" noProof="0" dirty="0"/>
              <a:t>  </a:t>
            </a:r>
            <a:r>
              <a:rPr lang="en-US" b="0" i="1" u="none" baseline="0" noProof="0" dirty="0"/>
              <a:t>Now’s the time to </a:t>
            </a:r>
            <a:r>
              <a:rPr lang="en-US" b="1" i="1" u="sng" baseline="0" noProof="0" dirty="0"/>
              <a:t>plant the Seed</a:t>
            </a:r>
            <a:r>
              <a:rPr lang="en-US" b="1" i="1" baseline="0" noProof="0" dirty="0"/>
              <a:t>.</a:t>
            </a:r>
            <a:r>
              <a:rPr lang="en-US" b="0" i="1" baseline="0" noProof="0" dirty="0"/>
              <a:t> [2</a:t>
            </a:r>
            <a:r>
              <a:rPr lang="en-US" b="0" i="1" baseline="30000" noProof="0" dirty="0"/>
              <a:t>nd</a:t>
            </a:r>
            <a:r>
              <a:rPr lang="en-US" b="0" i="1" baseline="0" noProof="0" dirty="0"/>
              <a:t>finger]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Christ’s parables </a:t>
            </a:r>
            <a:r>
              <a:rPr lang="en-US" baseline="0" noProof="0" dirty="0" err="1"/>
              <a:t>focuse</a:t>
            </a:r>
            <a:r>
              <a:rPr lang="en-US" baseline="0" noProof="0" dirty="0"/>
              <a:t> on His Word.[</a:t>
            </a:r>
            <a:r>
              <a:rPr lang="en-US" baseline="0" noProof="0" dirty="0" err="1"/>
              <a:t>scrn</a:t>
            </a:r>
            <a:r>
              <a:rPr lang="en-US" baseline="0" noProof="0" dirty="0"/>
              <a:t>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Faith comes by hearing…the Word of God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It is absolutely </a:t>
            </a:r>
            <a:r>
              <a:rPr lang="en-US" u="sng" baseline="0" noProof="0" dirty="0"/>
              <a:t>essential to quote Christ</a:t>
            </a:r>
            <a:r>
              <a:rPr lang="en-US" baseline="0" noProof="0" dirty="0"/>
              <a:t>, so that a person’s faith is in Him, not in us.[</a:t>
            </a:r>
            <a:r>
              <a:rPr lang="en-US" baseline="0" noProof="0" dirty="0" err="1"/>
              <a:t>scrn</a:t>
            </a:r>
            <a:r>
              <a:rPr lang="en-US" baseline="0" noProof="0" dirty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Trusting Jesus at His Word (Jn4v21) is the only</a:t>
            </a:r>
            <a:r>
              <a:rPr lang="en-US" baseline="0" noProof="0" dirty="0"/>
              <a:t> way anyone will ever </a:t>
            </a:r>
            <a:r>
              <a:rPr lang="en-US" i="1" baseline="0" noProof="0" dirty="0"/>
              <a:t>ask Him to save </a:t>
            </a:r>
            <a:r>
              <a:rPr lang="en-US" baseline="0" noProof="0" dirty="0"/>
              <a:t>them from their sin.  (cf Rm10v13)[Handouts]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33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09728">
              <a:buFont typeface="Wingdings" pitchFamily="2" charset="2"/>
              <a:buNone/>
            </a:pPr>
            <a:r>
              <a:rPr lang="en-US" b="1" noProof="0" dirty="0"/>
              <a:t>How</a:t>
            </a:r>
            <a:r>
              <a:rPr lang="en-US" noProof="0" dirty="0"/>
              <a:t> should</a:t>
            </a:r>
            <a:r>
              <a:rPr lang="en-US" baseline="0" noProof="0" dirty="0"/>
              <a:t> we “sow the Good Seed” 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Mark 4v4 records, “As he was sowing, some seed fell beside the road, and the birds came and ate it up.” </a:t>
            </a:r>
            <a:r>
              <a:rPr lang="en-US" b="1" i="1" u="sng" noProof="0" dirty="0"/>
              <a:t>Was the</a:t>
            </a:r>
            <a:r>
              <a:rPr lang="en-US" b="1" i="1" u="sng" baseline="0" noProof="0" dirty="0"/>
              <a:t> Lord wasteful</a:t>
            </a:r>
            <a:r>
              <a:rPr lang="en-US" b="1" i="1" baseline="0" noProof="0" dirty="0"/>
              <a:t>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Ecclesiastes 11v6 says, “Sow your seed in the </a:t>
            </a:r>
            <a:r>
              <a:rPr lang="en-US" b="1" noProof="0" dirty="0"/>
              <a:t>morning</a:t>
            </a:r>
            <a:r>
              <a:rPr lang="en-US" noProof="0" dirty="0"/>
              <a:t> and do not be idle in the </a:t>
            </a:r>
            <a:r>
              <a:rPr lang="en-US" b="1" noProof="0" dirty="0"/>
              <a:t>evening</a:t>
            </a:r>
            <a:r>
              <a:rPr lang="en-US" noProof="0" dirty="0"/>
              <a:t>, for you do not know whether morning or evening sowing will succeed, or whether both of them alike will be good.”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0" noProof="0" dirty="0"/>
              <a:t>Plan</a:t>
            </a:r>
            <a:r>
              <a:rPr lang="en-US" baseline="0" noProof="0" dirty="0"/>
              <a:t> in your monthly budget to buy Bibles, NT and Gospels to </a:t>
            </a:r>
            <a:r>
              <a:rPr lang="en-US" b="1" baseline="0" noProof="0" dirty="0"/>
              <a:t>give away</a:t>
            </a:r>
            <a:r>
              <a:rPr lang="en-US" baseline="0" noProof="0" dirty="0"/>
              <a:t> each month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62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97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noProof="0" dirty="0"/>
              <a:t>When Jesus spoke of being</a:t>
            </a:r>
            <a:r>
              <a:rPr lang="en-US" baseline="0" noProof="0" dirty="0"/>
              <a:t> </a:t>
            </a:r>
            <a:r>
              <a:rPr lang="en-US" b="1" u="sng" baseline="0" noProof="0" dirty="0"/>
              <a:t>fishers of men</a:t>
            </a:r>
            <a:r>
              <a:rPr lang="en-US" baseline="0" noProof="0" dirty="0"/>
              <a:t>, He never said to use a hook to catch people, but a net to draw them, alive and conscious.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Our perfect</a:t>
            </a:r>
            <a:r>
              <a:rPr lang="en-US" baseline="0" noProof="0" dirty="0"/>
              <a:t> </a:t>
            </a:r>
            <a:r>
              <a:rPr lang="en-US" b="1" baseline="0" noProof="0" dirty="0"/>
              <a:t>Model</a:t>
            </a:r>
            <a:r>
              <a:rPr lang="en-US" baseline="0" noProof="0" dirty="0"/>
              <a:t> is the Master.  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We need to be </a:t>
            </a:r>
            <a:r>
              <a:rPr lang="en-US" b="1" baseline="0" noProof="0" dirty="0"/>
              <a:t>made</a:t>
            </a:r>
            <a:r>
              <a:rPr lang="en-US" baseline="0" noProof="0" dirty="0"/>
              <a:t> </a:t>
            </a:r>
            <a:r>
              <a:rPr lang="en-US" b="1" baseline="0" noProof="0" dirty="0"/>
              <a:t>into</a:t>
            </a:r>
            <a:r>
              <a:rPr lang="en-US" baseline="0" noProof="0" dirty="0"/>
              <a:t> fishermen, since  just having the tools isn’t enough.  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The </a:t>
            </a:r>
            <a:r>
              <a:rPr lang="en-US" b="1" baseline="0" noProof="0" dirty="0"/>
              <a:t>Methods</a:t>
            </a:r>
            <a:r>
              <a:rPr lang="en-US" baseline="0" noProof="0" dirty="0"/>
              <a:t> of the Master are not the world’s commercial methods.  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/>
              <a:t>Jesus used over </a:t>
            </a:r>
            <a:r>
              <a:rPr lang="en-US" b="1" noProof="0" dirty="0"/>
              <a:t>290 questions </a:t>
            </a:r>
            <a:r>
              <a:rPr lang="en-US" noProof="0" dirty="0"/>
              <a:t>to draw people to a decision about Him.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0" i="0" u="none" noProof="0" dirty="0"/>
              <a:t>	We </a:t>
            </a:r>
            <a:r>
              <a:rPr lang="en-US" b="1" i="1" u="sng" noProof="0" dirty="0"/>
              <a:t>often miss</a:t>
            </a:r>
            <a:r>
              <a:rPr lang="en-US" b="0" baseline="0" noProof="0" dirty="0"/>
              <a:t> </a:t>
            </a:r>
            <a:r>
              <a:rPr lang="en-US" baseline="0" noProof="0" dirty="0"/>
              <a:t>this key step. [Handouts]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097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Jesus asked </a:t>
            </a:r>
            <a:r>
              <a:rPr lang="en-US" b="1" u="sng" noProof="0" dirty="0"/>
              <a:t>open questions</a:t>
            </a:r>
            <a:r>
              <a:rPr lang="en-US" noProof="0" dirty="0"/>
              <a:t>,</a:t>
            </a:r>
            <a:r>
              <a:rPr lang="en-US" baseline="0" noProof="0" dirty="0"/>
              <a:t> where the answer was not a simple “yes” or “no”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/>
              <a:t>	He made people</a:t>
            </a:r>
            <a:r>
              <a:rPr lang="en-US" baseline="0" noProof="0" dirty="0"/>
              <a:t> </a:t>
            </a:r>
            <a:r>
              <a:rPr lang="en-US" b="1" baseline="0" noProof="0" dirty="0"/>
              <a:t>think</a:t>
            </a:r>
            <a:r>
              <a:rPr lang="en-US" baseline="0" noProof="0" dirty="0"/>
              <a:t>, because a question demands a response.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/>
              <a:t>	After you have intrigued someone by your testimony, and </a:t>
            </a:r>
            <a:r>
              <a:rPr lang="en-US" baseline="0" noProof="0"/>
              <a:t>then planted Seeds </a:t>
            </a:r>
            <a:r>
              <a:rPr lang="en-US" baseline="0" noProof="0" dirty="0"/>
              <a:t>of God’s Word, now’s the time to ask a good question.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/>
              <a:t>This is one of the </a:t>
            </a:r>
            <a:r>
              <a:rPr lang="en-US" b="1" baseline="0" noProof="0" dirty="0"/>
              <a:t>best questions</a:t>
            </a:r>
            <a:r>
              <a:rPr lang="en-US" baseline="0" noProof="0" dirty="0"/>
              <a:t> !  [</a:t>
            </a:r>
            <a:r>
              <a:rPr lang="en-US" baseline="0" noProof="0" dirty="0" err="1"/>
              <a:t>scr</a:t>
            </a:r>
            <a:r>
              <a:rPr lang="en-US" baseline="0" noProof="0" dirty="0"/>
              <a:t>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baseline="0" noProof="0" dirty="0"/>
              <a:t>Listen</a:t>
            </a:r>
            <a:r>
              <a:rPr lang="en-US" baseline="0" noProof="0" dirty="0"/>
              <a:t> carefully to the response, so you can ask more leading questions, or </a:t>
            </a:r>
            <a:r>
              <a:rPr lang="en-US" b="1" baseline="0" noProof="0" dirty="0"/>
              <a:t>plant</a:t>
            </a:r>
            <a:r>
              <a:rPr lang="en-US" baseline="0" noProof="0" dirty="0"/>
              <a:t> </a:t>
            </a:r>
            <a:r>
              <a:rPr lang="en-US" b="1" baseline="0" noProof="0" dirty="0"/>
              <a:t>more</a:t>
            </a:r>
            <a:r>
              <a:rPr lang="en-US" baseline="0" noProof="0" dirty="0"/>
              <a:t> Seeds with God’s answers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46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67288733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Answer their questions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“Nathanael said to him, ‘Can any good thing come out of Nazareth ?’   Philip said to him, ‘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Come and see</a:t>
            </a:r>
            <a:r>
              <a:rPr lang="en-US" dirty="0">
                <a:latin typeface="Arial" pitchFamily="34" charset="0"/>
                <a:cs typeface="Arial" pitchFamily="34" charset="0"/>
              </a:rPr>
              <a:t>.’ “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1v46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“Let’s look in the Book !”</a:t>
            </a:r>
          </a:p>
        </p:txBody>
      </p:sp>
    </p:spTree>
    <p:extLst>
      <p:ext uri="{BB962C8B-B14F-4D97-AF65-F5344CB8AC3E}">
        <p14:creationId xmlns:p14="http://schemas.microsoft.com/office/powerpoint/2010/main" val="30941594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4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latin typeface="Arial" pitchFamily="34" charset="0"/>
                <a:cs typeface="Arial" pitchFamily="34" charset="0"/>
              </a:rPr>
              <a:t> step is Saving.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88" y="1196752"/>
            <a:ext cx="6352994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“Salvation is of the Lord.”</a:t>
            </a:r>
          </a:p>
        </p:txBody>
      </p:sp>
    </p:spTree>
    <p:extLst>
      <p:ext uri="{BB962C8B-B14F-4D97-AF65-F5344CB8AC3E}">
        <p14:creationId xmlns:p14="http://schemas.microsoft.com/office/powerpoint/2010/main" val="1232322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Jesus is again our Model.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After</a:t>
            </a:r>
            <a:r>
              <a:rPr lang="en-US" dirty="0">
                <a:latin typeface="Arial" pitchFamily="34" charset="0"/>
                <a:cs typeface="Arial" pitchFamily="34" charset="0"/>
              </a:rPr>
              <a:t> He had sent the crowds away, He went up on the mountain by Himself to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pray</a:t>
            </a:r>
            <a:r>
              <a:rPr lang="en-US" dirty="0">
                <a:latin typeface="Arial" pitchFamily="34" charset="0"/>
                <a:cs typeface="Arial" pitchFamily="34" charset="0"/>
              </a:rPr>
              <a:t> ;  and when it was evening, He was there alone.”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14v23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Pray all night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545732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5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latin typeface="Arial" pitchFamily="34" charset="0"/>
                <a:cs typeface="Arial" pitchFamily="34" charset="0"/>
              </a:rPr>
              <a:t> and final step is discipling.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388843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“Go therefore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make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disciples</a:t>
            </a:r>
            <a:r>
              <a:rPr lang="en-US" dirty="0">
                <a:latin typeface="Arial" pitchFamily="34" charset="0"/>
                <a:cs typeface="Arial" pitchFamily="34" charset="0"/>
              </a:rPr>
              <a:t> of all the nations, baptizing them in the name of the Father and the Son and the Holy Spirit.”  </a:t>
            </a:r>
            <a:r>
              <a:rPr lang="en-US" sz="4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28v19 </a:t>
            </a:r>
            <a:r>
              <a:rPr lang="en-US" sz="2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Start witnessing together.</a:t>
            </a:r>
          </a:p>
        </p:txBody>
      </p:sp>
    </p:spTree>
    <p:extLst>
      <p:ext uri="{BB962C8B-B14F-4D97-AF65-F5344CB8AC3E}">
        <p14:creationId xmlns:p14="http://schemas.microsoft.com/office/powerpoint/2010/main" val="4025113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Disciples are not Mentored.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“…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teaching them to observe</a:t>
            </a:r>
            <a:r>
              <a:rPr lang="en-US" dirty="0">
                <a:latin typeface="Arial" pitchFamily="34" charset="0"/>
                <a:cs typeface="Arial" pitchFamily="34" charset="0"/>
              </a:rPr>
              <a:t> all that I commanded you ;  and lo, I am with you always, even to the end of the age.” 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28v20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“I do the will of my Father”</a:t>
            </a:r>
          </a:p>
        </p:txBody>
      </p:sp>
    </p:spTree>
    <p:extLst>
      <p:ext uri="{BB962C8B-B14F-4D97-AF65-F5344CB8AC3E}">
        <p14:creationId xmlns:p14="http://schemas.microsoft.com/office/powerpoint/2010/main" val="41044824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Review, React and Remember 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www.AzBible.yolasite.com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>
              <a:buClr>
                <a:srgbClr val="FFC000"/>
              </a:buClr>
            </a:pPr>
            <a:r>
              <a:rPr lang="en-US" sz="4000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en-US" sz="40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Christ’s disciples have a mission: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Acts 1v8 You will be My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witnesses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..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Acts 5v20 Speak the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Words</a:t>
            </a:r>
            <a:r>
              <a:rPr lang="en-US" sz="4000" i="1" dirty="0">
                <a:latin typeface="Arial" pitchFamily="34" charset="0"/>
                <a:cs typeface="Arial" pitchFamily="34" charset="0"/>
              </a:rPr>
              <a:t>…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Acts 8v30 Philip ran… and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asked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…</a:t>
            </a:r>
            <a:endParaRPr lang="en-US" sz="4000" b="1" i="1" u="sng" dirty="0">
              <a:latin typeface="Arial" pitchFamily="34" charset="0"/>
              <a:cs typeface="Arial" pitchFamily="34" charset="0"/>
            </a:endParaRP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Acts 16v14 The </a:t>
            </a:r>
            <a:r>
              <a:rPr lang="en-US" sz="4000" b="1" i="1" u="sng" dirty="0">
                <a:latin typeface="Arial" pitchFamily="34" charset="0"/>
                <a:cs typeface="Arial" pitchFamily="34" charset="0"/>
              </a:rPr>
              <a:t>Lord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opened her…</a:t>
            </a:r>
            <a:endParaRPr lang="en-US" sz="4000" b="1" i="1" u="sng" dirty="0">
              <a:latin typeface="Arial" pitchFamily="34" charset="0"/>
              <a:cs typeface="Arial" pitchFamily="34" charset="0"/>
            </a:endParaRP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Acts 21v16 </a:t>
            </a:r>
            <a:r>
              <a:rPr lang="en-US" sz="3500" b="1" i="1" dirty="0">
                <a:latin typeface="Arial" pitchFamily="34" charset="0"/>
                <a:cs typeface="Arial" pitchFamily="34" charset="0"/>
              </a:rPr>
              <a:t>The disciples </a:t>
            </a:r>
            <a:r>
              <a:rPr lang="en-US" sz="3500" b="1" i="1" u="sng" dirty="0">
                <a:latin typeface="Arial" pitchFamily="34" charset="0"/>
                <a:cs typeface="Arial" pitchFamily="34" charset="0"/>
              </a:rPr>
              <a:t>went with us</a:t>
            </a: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What is your mission in life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let the Lord lead 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said… As the Father has sent me,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also send you</a:t>
            </a:r>
            <a:r>
              <a:rPr lang="en-US" dirty="0">
                <a:latin typeface="Arial" pitchFamily="34" charset="0"/>
                <a:cs typeface="Arial" pitchFamily="34" charset="0"/>
              </a:rPr>
              <a:t>."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20v21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NASB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“Go into all the world and </a:t>
            </a:r>
            <a:r>
              <a:rPr 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preach the gospel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all creation.”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16v15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NASB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mission is really big.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MISSION WORLD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0" y="1196975"/>
            <a:ext cx="7880580" cy="4752975"/>
          </a:xfrm>
        </p:spPr>
      </p:pic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What’s the 1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dirty="0">
                <a:latin typeface="Arial" pitchFamily="34" charset="0"/>
                <a:cs typeface="Arial" pitchFamily="34" charset="0"/>
              </a:rPr>
              <a:t> Step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“You shall be my witnesses.”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Acts 1v8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talk about Jesus !</a:t>
            </a:r>
          </a:p>
        </p:txBody>
      </p:sp>
    </p:spTree>
    <p:extLst>
      <p:ext uri="{BB962C8B-B14F-4D97-AF65-F5344CB8AC3E}">
        <p14:creationId xmlns:p14="http://schemas.microsoft.com/office/powerpoint/2010/main" val="4333659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John is an example to follow.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6" y="1196752"/>
            <a:ext cx="8910990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took away my sin”</a:t>
            </a:r>
          </a:p>
        </p:txBody>
      </p:sp>
    </p:spTree>
    <p:extLst>
      <p:ext uri="{BB962C8B-B14F-4D97-AF65-F5344CB8AC3E}">
        <p14:creationId xmlns:p14="http://schemas.microsoft.com/office/powerpoint/2010/main" val="7211263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2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nd</a:t>
            </a:r>
            <a:r>
              <a:rPr lang="en-US" dirty="0">
                <a:latin typeface="Arial" pitchFamily="34" charset="0"/>
                <a:cs typeface="Arial" pitchFamily="34" charset="0"/>
              </a:rPr>
              <a:t> step is Sowing Seed.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“The seed is the word of God.”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Luke 8v11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NASB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“I planted, Apollos watered, but God was causing the growth.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Corinthians 3v6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“Jesus said, Believe me.”</a:t>
            </a:r>
          </a:p>
        </p:txBody>
      </p:sp>
    </p:spTree>
    <p:extLst>
      <p:ext uri="{BB962C8B-B14F-4D97-AF65-F5344CB8AC3E}">
        <p14:creationId xmlns:p14="http://schemas.microsoft.com/office/powerpoint/2010/main" val="2393902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Jesus is our Model to imitate.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50" y="1196975"/>
            <a:ext cx="7125899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Let’s </a:t>
            </a:r>
            <a:r>
              <a:rPr lang="en-US">
                <a:latin typeface="Arial" pitchFamily="34" charset="0"/>
                <a:cs typeface="Arial" pitchFamily="34" charset="0"/>
              </a:rPr>
              <a:t>sow liberally.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45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3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rd</a:t>
            </a:r>
            <a:r>
              <a:rPr lang="en-US" dirty="0">
                <a:latin typeface="Arial" pitchFamily="34" charset="0"/>
                <a:cs typeface="Arial" pitchFamily="34" charset="0"/>
              </a:rPr>
              <a:t> step is Leading.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“Follow me,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and I will make you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fishers of men.”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4v19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Use leading questions !</a:t>
            </a:r>
          </a:p>
        </p:txBody>
      </p:sp>
    </p:spTree>
    <p:extLst>
      <p:ext uri="{BB962C8B-B14F-4D97-AF65-F5344CB8AC3E}">
        <p14:creationId xmlns:p14="http://schemas.microsoft.com/office/powerpoint/2010/main" val="6109656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How did Jesus do it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“What do you think about the Christ ?“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Matthew 22v42 </a:t>
            </a:r>
            <a:r>
              <a:rPr lang="en-US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Listen to the response !</a:t>
            </a:r>
          </a:p>
        </p:txBody>
      </p:sp>
    </p:spTree>
    <p:extLst>
      <p:ext uri="{BB962C8B-B14F-4D97-AF65-F5344CB8AC3E}">
        <p14:creationId xmlns:p14="http://schemas.microsoft.com/office/powerpoint/2010/main" val="1424881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968</Words>
  <Application>Microsoft Office PowerPoint</Application>
  <PresentationFormat>On-screen Show (4:3)</PresentationFormat>
  <Paragraphs>165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PowerPoint Presentation</vt:lpstr>
      <vt:lpstr>What is your mission in life ?</vt:lpstr>
      <vt:lpstr>The mission is really big.</vt:lpstr>
      <vt:lpstr>What’s the 1st Step ?</vt:lpstr>
      <vt:lpstr>John is an example to follow.</vt:lpstr>
      <vt:lpstr>The 2nd step is Sowing Seed.</vt:lpstr>
      <vt:lpstr>Jesus is our Model to imitate.</vt:lpstr>
      <vt:lpstr>The 3rd step is Leading.</vt:lpstr>
      <vt:lpstr>How did Jesus do it ? </vt:lpstr>
      <vt:lpstr>Answer their questions !</vt:lpstr>
      <vt:lpstr>The 4th step is Saving.</vt:lpstr>
      <vt:lpstr>Jesus is again our Model.</vt:lpstr>
      <vt:lpstr>The 5th and final step is discipling.</vt:lpstr>
      <vt:lpstr>Disciples are not Mentored.</vt:lpstr>
      <vt:lpstr>Review, React and Remember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157</cp:revision>
  <dcterms:created xsi:type="dcterms:W3CDTF">2010-11-10T08:57:02Z</dcterms:created>
  <dcterms:modified xsi:type="dcterms:W3CDTF">2017-03-05T13:31:51Z</dcterms:modified>
</cp:coreProperties>
</file>