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53FF53"/>
    <a:srgbClr val="00C4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27000" autoAdjust="0"/>
  </p:normalViewPr>
  <p:slideViewPr>
    <p:cSldViewPr>
      <p:cViewPr varScale="1">
        <p:scale>
          <a:sx n="17" d="100"/>
          <a:sy n="17" d="100"/>
        </p:scale>
        <p:origin x="1344" y="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</a:t>
            </a:r>
            <a:r>
              <a:rPr lang="en-US" baseline="0" noProof="0" dirty="0" smtClean="0"/>
              <a:t> Christian faith is all based on </a:t>
            </a:r>
            <a:r>
              <a:rPr lang="en-US" u="sng" baseline="0" noProof="0" dirty="0" smtClean="0"/>
              <a:t>Jesus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Who He is has been debated over the centuries.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Most Christians believe He is Almighty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Some cults say He is just a messenger from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Other</a:t>
            </a:r>
            <a:r>
              <a:rPr lang="en-US" baseline="0" noProof="0" dirty="0" smtClean="0"/>
              <a:t>s say He was just a prophet, ahead of His time.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What do you think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listen to good country song about Jesus…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answer to this question will determine where you spend eternity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&gt;It’s vital that we find the best source.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59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3 R’s are NOT reading,</a:t>
            </a:r>
            <a:r>
              <a:rPr lang="en-US" baseline="0" noProof="0" dirty="0" smtClean="0"/>
              <a:t> writing and arithmetic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sng" baseline="0" noProof="0" dirty="0" smtClean="0"/>
              <a:t>Repetition</a:t>
            </a:r>
            <a:r>
              <a:rPr lang="en-US" baseline="0" noProof="0" dirty="0" smtClean="0"/>
              <a:t> is the secret to learning.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sng" baseline="0" noProof="0" dirty="0" smtClean="0"/>
              <a:t>Reacting</a:t>
            </a:r>
            <a:r>
              <a:rPr lang="en-US" baseline="0" noProof="0" dirty="0" smtClean="0"/>
              <a:t> is the secret to useful learning.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sng" baseline="0" noProof="0" dirty="0" smtClean="0"/>
              <a:t>Remembering</a:t>
            </a:r>
            <a:r>
              <a:rPr lang="en-US" baseline="0" noProof="0" dirty="0" smtClean="0"/>
              <a:t> is the secret to progress in learning.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This book is meant to be a “how to” book for Christians.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A true witness is one that doesn’t talk about himself, but accurately reports truth without considering person interest.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Gospel is that Christ died for our sins and rose for our justification.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Plan of Salvation is trusting the L-J-C </a:t>
            </a:r>
            <a:r>
              <a:rPr lang="en-US" u="sng" baseline="0" noProof="0" dirty="0" smtClean="0"/>
              <a:t>enough</a:t>
            </a:r>
            <a:r>
              <a:rPr lang="en-US" baseline="0" noProof="0" dirty="0" smtClean="0"/>
              <a:t> to ask Him for forgiveness and eternal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</a:t>
            </a:r>
            <a:r>
              <a:rPr lang="en-US" baseline="0" noProof="0" dirty="0" err="1" smtClean="0"/>
              <a:t>PTL</a:t>
            </a:r>
            <a:r>
              <a:rPr lang="en-US" baseline="0" noProof="0" dirty="0" smtClean="0"/>
              <a:t> we don’t need to save anyone, because we can’t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Our burden is light, if we follow the Book.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let’s remember that making a disciple takes effort.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Acts 14v21 reminds us that Timothy was a product of good biblical discipleship.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  Before we consider a Bible text for today, let’s get the</a:t>
            </a:r>
            <a:r>
              <a:rPr lang="en-US" baseline="0" noProof="0" dirty="0" smtClean="0"/>
              <a:t> CONTEXT.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A-B-C of all good Bible study !  [Handouts]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should always ask 7 key questions about any written text, biblical or not ;  so we can understand the CONTEXT in which it is written.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Remember a Bible text out of context can easily become a pretext for false teaching. [repeat]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book of Acts is unique in the New Testament, as the only history book.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Gospels are biographies of the life of Christ.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All the rest of the NT is a collection of letters written to Christians.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This history was written by an eye witness, who often refers to himself by the words “we” 63x and “us” 23x.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key word repeated 34x is obviously the book subject.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Police,</a:t>
            </a:r>
            <a:r>
              <a:rPr lang="en-US" baseline="0" noProof="0" dirty="0" smtClean="0"/>
              <a:t> lawyers, judges and historians ALL tell us that GOOD testimony is rare.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People seem to add or subtract details for their own gain.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L-J-C left Christians with an </a:t>
            </a:r>
            <a:r>
              <a:rPr lang="en-US" u="sng" baseline="0" noProof="0" dirty="0" smtClean="0"/>
              <a:t>awesome</a:t>
            </a:r>
            <a:r>
              <a:rPr lang="en-US" baseline="0" noProof="0" dirty="0" smtClean="0"/>
              <a:t> task.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Believers in J-C are to be HIS witnesses… “You will talk FOR me”.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a court of law, you would be called by Him to support HIS cause.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aseline="0" noProof="0" dirty="0" err="1" smtClean="0"/>
              <a:t>TR</a:t>
            </a:r>
            <a:r>
              <a:rPr lang="en-US" baseline="0" noProof="0" dirty="0" smtClean="0"/>
              <a:t> &amp; Byzantine Greek NT says “witnesses TO me” giving a slightly different thought… “You will talk ABOUT me”.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any case, JESUS is the subject of the Christians’ witness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L-J-C promised POWER to witness from His own HS.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might use “marketing skills” or talk about ourselves “as a testimony”, but is that a GOOD witness to the world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book of Acts is filled with examples of how to be a true Christian witness.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 hope in the future we can talk</a:t>
            </a:r>
            <a:r>
              <a:rPr lang="en-US" baseline="0" noProof="0" dirty="0" smtClean="0"/>
              <a:t> about the</a:t>
            </a:r>
            <a:r>
              <a:rPr lang="en-US" noProof="0" dirty="0" smtClean="0"/>
              <a:t> many</a:t>
            </a:r>
            <a:r>
              <a:rPr lang="en-US" baseline="0" noProof="0" dirty="0" smtClean="0"/>
              <a:t> more examples in Acts, but let’s start w/ just one that is very clear &amp; complete.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[Read screen]   …We need to ask QUESTIONS of the Bible.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Who “preached” ? The context of this verse is vs14 &amp; 19-20 which tell us it was Barnabas &amp; Paul.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worth noting that BOTH are called apostles in v14, like TWENTY-ONE other people in the book of Acts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Barnabas and Paul both had the spiritual GIFT to leave home, win souls and make disciples.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was never an office or position of authority called “Apostle” in the church, anymore than a position of authority as “pastor”.  Being an apostle is having a gift.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What is “the gospel” they preached ?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context is vs7 &amp; 15 which show it is a message of repentance, a moral question, WITH some Good News.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Greek word translated “gospel” means “good news”.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="1" u="sng" noProof="0" dirty="0" smtClean="0"/>
              <a:t>Now</a:t>
            </a:r>
            <a:r>
              <a:rPr lang="en-US" baseline="0" noProof="0" dirty="0" smtClean="0"/>
              <a:t> that we have discovered the book and chapter context, let’s look for the GEMS </a:t>
            </a:r>
            <a:r>
              <a:rPr lang="en-US" u="sng" baseline="0" noProof="0" dirty="0" smtClean="0"/>
              <a:t>within</a:t>
            </a:r>
            <a:r>
              <a:rPr lang="en-US" baseline="0" noProof="0" dirty="0" smtClean="0"/>
              <a:t> this one 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What does it mean “preached the Gospel </a:t>
            </a:r>
            <a:r>
              <a:rPr lang="en-US" u="sng" baseline="0" noProof="0" dirty="0" smtClean="0"/>
              <a:t>to</a:t>
            </a:r>
            <a:r>
              <a:rPr lang="en-US" baseline="0" noProof="0" dirty="0" smtClean="0"/>
              <a:t> that city”?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Don’t we preach the Gospel </a:t>
            </a:r>
            <a:r>
              <a:rPr lang="en-US" u="sng" baseline="0" noProof="0" dirty="0" smtClean="0"/>
              <a:t>to</a:t>
            </a:r>
            <a:r>
              <a:rPr lang="en-US" baseline="0" noProof="0" dirty="0" smtClean="0"/>
              <a:t> people? …perhaps </a:t>
            </a:r>
            <a:r>
              <a:rPr lang="en-US" u="sng" baseline="0" noProof="0" dirty="0" smtClean="0"/>
              <a:t>in</a:t>
            </a:r>
            <a:r>
              <a:rPr lang="en-US" baseline="0" noProof="0" dirty="0" smtClean="0"/>
              <a:t> a city?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French Bible translates the Greek much better.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 says, “after they had evangelized that city”.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French Darby, Protestant and Catholic Bibles all agree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What God is</a:t>
            </a:r>
            <a:r>
              <a:rPr lang="en-US" baseline="0" noProof="0" dirty="0" smtClean="0"/>
              <a:t> saying, through the inspiration of the His Holy Spirit, is that EVERYONE knew the Good News in that city.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This is what many have called “evangelism in depth”.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Everyone heard the Gospel and knew what to do about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proclaimed the Good News of Christ’s death and resurrection, as well as how to receive Him as Lord &amp; Savior.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does not mean that everyone was saved.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But, they had no excuse.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 does mean “they</a:t>
            </a:r>
            <a:r>
              <a:rPr lang="en-US" baseline="0" noProof="0" dirty="0" smtClean="0"/>
              <a:t> made </a:t>
            </a:r>
            <a:r>
              <a:rPr lang="en-US" u="sng" baseline="0" noProof="0" dirty="0" smtClean="0"/>
              <a:t>many</a:t>
            </a:r>
            <a:r>
              <a:rPr lang="en-US" baseline="0" noProof="0" dirty="0" smtClean="0"/>
              <a:t> disciples” and that’s </a:t>
            </a:r>
            <a:r>
              <a:rPr lang="en-US" b="0" u="sng" baseline="0" noProof="0" dirty="0" smtClean="0"/>
              <a:t>results</a:t>
            </a:r>
            <a:r>
              <a:rPr lang="en-US" baseline="0" noProof="0" dirty="0" smtClean="0"/>
              <a:t>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In our rush</a:t>
            </a:r>
            <a:r>
              <a:rPr lang="en-US" baseline="0" noProof="0" dirty="0" smtClean="0"/>
              <a:t> for results we often miss the obvious.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Where does it say in this verse that the apostles saved anyone ?  …or even made converts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verse goes directly from “sowing the Seed” to “making disciples”.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God’s work to save a soul, not ours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Bible says,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planted,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Apollos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watered, but God was causing the growth. So then neither the one who plants nor the one who waters is anything, but God who causes the growth.”  1 Corinthians 3v6-7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NASB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The L-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His disciples to make disciples, not converts.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tells how to do it in Mt28v19-20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“baptizing them… teaching them to observe all that I commanded you”.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Preaching the Gospel without follow up discipleship is why so few new believers grow and get involved in an assembly.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obey the Lord and aim at making disciples.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Making disciples</a:t>
            </a:r>
            <a:r>
              <a:rPr lang="en-US" baseline="0" noProof="0" dirty="0" smtClean="0"/>
              <a:t> is hard work.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often a team effort.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The Bible does not contain a SINGLE useless word.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“They” means that ALL the “team” went back to the cities they had evangelized, and where God had saved people.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Remember the context of our verse today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These cities were where they</a:t>
            </a:r>
            <a:r>
              <a:rPr lang="en-US" baseline="0" noProof="0" dirty="0" smtClean="0"/>
              <a:t> had been attacked.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Paul had been stoned to death in </a:t>
            </a:r>
            <a:r>
              <a:rPr lang="en-US" baseline="0" noProof="0" dirty="0" err="1" smtClean="0"/>
              <a:t>Lystra</a:t>
            </a:r>
            <a:r>
              <a:rPr lang="en-US" baseline="0" noProof="0" dirty="0" smtClean="0"/>
              <a:t>, they had to flee for their lives from </a:t>
            </a:r>
            <a:r>
              <a:rPr lang="en-US" baseline="0" noProof="0" dirty="0" err="1" smtClean="0"/>
              <a:t>Iconium</a:t>
            </a:r>
            <a:r>
              <a:rPr lang="en-US" baseline="0" noProof="0" dirty="0" smtClean="0"/>
              <a:t>, and they had been driven out of </a:t>
            </a:r>
            <a:r>
              <a:rPr lang="en-US" baseline="0" noProof="0" dirty="0" err="1" smtClean="0"/>
              <a:t>Pisidian</a:t>
            </a:r>
            <a:r>
              <a:rPr lang="en-US" baseline="0" noProof="0" dirty="0" smtClean="0"/>
              <a:t> Antioch just a short time earlier.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Are we willing to sacrifice our time, money, strength and perhaps our health to make disciples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not in our “comfort zone” nor is it a “quick fix” for all the problems people have gotten themselves into from sin.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takes dedication to make disciples.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Are we really dedicated or just “weekend worriers”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You might have invested a lot in evangelism</a:t>
            </a:r>
            <a:r>
              <a:rPr lang="en-US" baseline="0" noProof="0" dirty="0" smtClean="0"/>
              <a:t> in the past.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Perhaps you are discouraged.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Perhaps you realize now that your goals were not what we have seen in this passage.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You were hoping to convert people and it didn’t work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Or you led someone to the Lord, and He saved them, but then they didn’t keep following the Lord.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This passage reminds us of Ac16v1-2 where Paul again went to </a:t>
            </a:r>
            <a:r>
              <a:rPr lang="en-US" baseline="0" noProof="0" dirty="0" err="1" smtClean="0"/>
              <a:t>Lystra</a:t>
            </a:r>
            <a:r>
              <a:rPr lang="en-US" baseline="0" noProof="0" dirty="0" smtClean="0"/>
              <a:t> and found Timothy.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On his third trip across many miles, Paul discovered one of the greatest joys of his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found a young man who had become a true disciple of the Lord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In Phil2v19-22 Paul says he has NO OTHER as close, concerned for others, and dedicated to sharing the Good News as Timothy.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Ac14v22 says they strengthened the disciples and warned</a:t>
            </a:r>
            <a:r>
              <a:rPr lang="en-US" baseline="0" noProof="0" dirty="0" smtClean="0"/>
              <a:t> them of troubles to come.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Discipleship is never finished until we get to Heaven.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Paul’s last letter to Timothy is filled with discipleship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But, Ac14v23 is just as important. 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This</a:t>
            </a:r>
            <a:r>
              <a:rPr lang="en-US" baseline="0" noProof="0" dirty="0" smtClean="0"/>
              <a:t> example from the book of Acts reminds us how important it is to get new disciples into a good assembly.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Biblical elders are FOR the disciples, not ruling OVER them.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Every assembly </a:t>
            </a:r>
            <a:r>
              <a:rPr lang="en-US" u="sng" baseline="0" noProof="0" dirty="0" smtClean="0"/>
              <a:t>needs</a:t>
            </a:r>
            <a:r>
              <a:rPr lang="en-US" baseline="0" noProof="0" dirty="0" smtClean="0"/>
              <a:t> APPOINTED elders as in Titus 1v5.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word is strong and means public and official.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Notice that fasting is ALWAYS for prayer, not to gain favor.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For whom did they pray ?  New disciples need prayer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Both times, “them” refers to the same people, the assembly.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true biblical “commendation” which is </a:t>
            </a:r>
            <a:r>
              <a:rPr lang="en-US" u="sng" baseline="0" noProof="0" dirty="0" smtClean="0"/>
              <a:t>not</a:t>
            </a:r>
            <a:r>
              <a:rPr lang="en-US" baseline="0" noProof="0" dirty="0" smtClean="0"/>
              <a:t> ordination as a “full time worker”.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word “commend” in Greek simply means “entrust”.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Who is Jesus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5949950"/>
            <a:ext cx="8232846" cy="908050"/>
          </a:xfrm>
        </p:spPr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     Who knows the answer ?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000" y="116684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/>
              <a:t>This has to </a:t>
            </a:r>
            <a:r>
              <a:rPr lang="fr-FR" sz="7200" dirty="0" err="1" smtClean="0"/>
              <a:t>be</a:t>
            </a:r>
            <a:endParaRPr lang="fr-FR" sz="7200" dirty="0" smtClean="0"/>
          </a:p>
          <a:p>
            <a:pPr algn="ctr"/>
            <a:r>
              <a:rPr lang="fr-FR" sz="7200" dirty="0" smtClean="0"/>
              <a:t>the </a:t>
            </a:r>
            <a:r>
              <a:rPr lang="fr-FR" sz="7200" dirty="0" err="1" smtClean="0"/>
              <a:t>most</a:t>
            </a:r>
            <a:r>
              <a:rPr lang="fr-FR" sz="7200" dirty="0" smtClean="0"/>
              <a:t> important question</a:t>
            </a:r>
          </a:p>
          <a:p>
            <a:pPr algn="ctr"/>
            <a:r>
              <a:rPr lang="fr-FR" sz="7200" dirty="0" smtClean="0"/>
              <a:t>of all time !</a:t>
            </a:r>
            <a:endParaRPr lang="fr-FR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789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700" dirty="0" smtClean="0">
                <a:latin typeface="Arial" pitchFamily="34" charset="0"/>
                <a:cs typeface="Arial" pitchFamily="34" charset="0"/>
              </a:rPr>
              <a:t>The book of Acts is more than history, it is a “</a:t>
            </a:r>
            <a:r>
              <a:rPr lang="en-US" sz="4700" b="1" i="1" u="sng" dirty="0" smtClean="0">
                <a:latin typeface="Arial" pitchFamily="34" charset="0"/>
                <a:cs typeface="Arial" pitchFamily="34" charset="0"/>
              </a:rPr>
              <a:t>manual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marL="685800" indent="-685800" algn="l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7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700" b="1" i="1" u="sng" dirty="0" smtClean="0">
                <a:latin typeface="Arial" pitchFamily="34" charset="0"/>
                <a:cs typeface="Arial" pitchFamily="34" charset="0"/>
              </a:rPr>
              <a:t>good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witness is hard to find.</a:t>
            </a:r>
          </a:p>
          <a:p>
            <a:pPr marL="685800" indent="-685800" algn="l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700" dirty="0" smtClean="0">
                <a:latin typeface="Arial" pitchFamily="34" charset="0"/>
                <a:cs typeface="Arial" pitchFamily="34" charset="0"/>
              </a:rPr>
              <a:t>The world needs to hear the Gospel </a:t>
            </a:r>
            <a:r>
              <a:rPr lang="en-US" sz="4700" i="1" u="sng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what to do about it.</a:t>
            </a:r>
          </a:p>
          <a:p>
            <a:pPr marL="685800" indent="-685800" algn="l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700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God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saves, </a:t>
            </a:r>
            <a:r>
              <a:rPr lang="en-US" sz="4700" i="1" u="sng" dirty="0" smtClean="0">
                <a:latin typeface="Arial" pitchFamily="34" charset="0"/>
                <a:cs typeface="Arial" pitchFamily="34" charset="0"/>
              </a:rPr>
              <a:t>we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make disciples.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people who met Him.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How can I be a witness?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Let’s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look in the book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of Acts!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64" y="2688310"/>
            <a:ext cx="4499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Writer ?  Dr. Luke</a:t>
            </a:r>
          </a:p>
          <a:p>
            <a:r>
              <a:rPr lang="en-US" sz="4500" dirty="0" smtClean="0"/>
              <a:t>Date ? 61 AD</a:t>
            </a:r>
          </a:p>
          <a:p>
            <a:r>
              <a:rPr lang="en-US" sz="4500" dirty="0" smtClean="0"/>
              <a:t>Reader ? </a:t>
            </a:r>
            <a:r>
              <a:rPr lang="en-US" sz="4500" dirty="0" err="1" smtClean="0"/>
              <a:t>Theophil</a:t>
            </a:r>
            <a:endParaRPr lang="en-US" sz="4500" dirty="0" smtClean="0"/>
          </a:p>
          <a:p>
            <a:r>
              <a:rPr lang="en-US" sz="4500" dirty="0" smtClean="0"/>
              <a:t>Divisions ? Four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9992" y="2342062"/>
            <a:ext cx="464400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Key word ? Witness(</a:t>
            </a:r>
            <a:r>
              <a:rPr lang="en-US" sz="4500" dirty="0" err="1" smtClean="0"/>
              <a:t>es</a:t>
            </a:r>
            <a:r>
              <a:rPr lang="en-US" sz="4500" dirty="0" smtClean="0"/>
              <a:t>) 33x</a:t>
            </a:r>
          </a:p>
          <a:p>
            <a:r>
              <a:rPr lang="en-US" sz="4500" dirty="0" smtClean="0"/>
              <a:t>Message ? Be true</a:t>
            </a:r>
          </a:p>
          <a:p>
            <a:r>
              <a:rPr lang="en-US" sz="4500" dirty="0" smtClean="0"/>
              <a:t>Application ? Is my testimony true </a:t>
            </a:r>
            <a:r>
              <a:rPr lang="en-US" sz="4300" dirty="0" smtClean="0"/>
              <a:t>?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10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602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good witness is hard to find.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receive power when the Holy Spirit has come upon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 shall be My witnesses</a:t>
            </a:r>
            <a:r>
              <a:rPr lang="en-US" dirty="0">
                <a:latin typeface="Arial" pitchFamily="34" charset="0"/>
                <a:cs typeface="Arial" pitchFamily="34" charset="0"/>
              </a:rPr>
              <a:t> both in Jerusalem, and in all Judea and Samaria, and even to the remotest part of the earth."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1v8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Good or bad you are one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look at just one example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“After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had preached the gospel to that city and had made many disciples, they returned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Lystra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Iconium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Antioch.”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14v21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“Preaching the Gospel”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Digging deeper for diamonds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“After they had preached the gospel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to that city</a:t>
            </a:r>
            <a:r>
              <a:rPr lang="en-US" dirty="0">
                <a:latin typeface="Arial" pitchFamily="34" charset="0"/>
                <a:cs typeface="Arial" pitchFamily="34" charset="0"/>
              </a:rPr>
              <a:t> and had made many disciples, they returned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Lystra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Iconium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Antioch.”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14v21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“Evangelism in depth”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Gospel gems we often miss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“After they had preached the gospel to that city and had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made many disciples</a:t>
            </a:r>
            <a:r>
              <a:rPr lang="en-US" dirty="0">
                <a:latin typeface="Arial" pitchFamily="34" charset="0"/>
                <a:cs typeface="Arial" pitchFamily="34" charset="0"/>
              </a:rPr>
              <a:t>, they returned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Lystra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Iconium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Antioch.”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14v21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“Make disciples”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continue the journey.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“After they had preached the gospel to that city and had made many disciples,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they returned</a:t>
            </a:r>
            <a:r>
              <a:rPr lang="en-US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Lystra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Iconium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Antioch.”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14v21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takes persistence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what’s the results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“After they had preached the gospel to that city and had made many disciples, they returned to </a:t>
            </a:r>
            <a:r>
              <a:rPr lang="en-US" b="1" i="1" u="sng" dirty="0" err="1">
                <a:latin typeface="Arial" pitchFamily="34" charset="0"/>
                <a:cs typeface="Arial" pitchFamily="34" charset="0"/>
              </a:rPr>
              <a:t>Lystra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Iconium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to Antioch.”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14v21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Timothy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Don’t stop now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“When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had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appointed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elders for them</a:t>
            </a:r>
            <a:r>
              <a:rPr lang="en-US" dirty="0">
                <a:latin typeface="Arial" pitchFamily="34" charset="0"/>
                <a:cs typeface="Arial" pitchFamily="34" charset="0"/>
              </a:rPr>
              <a:t> in every church, having prayed with fasting, they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commended</a:t>
            </a:r>
            <a:r>
              <a:rPr lang="en-US" dirty="0">
                <a:latin typeface="Arial" pitchFamily="34" charset="0"/>
                <a:cs typeface="Arial" pitchFamily="34" charset="0"/>
              </a:rPr>
              <a:t> them to the Lord in whom they had believed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14v23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Never stop praying.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2020</Words>
  <Application>Microsoft Office PowerPoint</Application>
  <PresentationFormat>On-screen Show (4:3)</PresentationFormat>
  <Paragraphs>158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Office Theme</vt:lpstr>
      <vt:lpstr>Who is Jesus ?</vt:lpstr>
      <vt:lpstr>The people who met Him.</vt:lpstr>
      <vt:lpstr>A good witness is hard to find.</vt:lpstr>
      <vt:lpstr>Let’s look at just one example !</vt:lpstr>
      <vt:lpstr>Digging deeper for diamonds</vt:lpstr>
      <vt:lpstr>Gospel gems we often miss</vt:lpstr>
      <vt:lpstr>Let’s continue the journey.</vt:lpstr>
      <vt:lpstr>So what’s the results ?</vt:lpstr>
      <vt:lpstr>Don’t stop now !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106</cp:revision>
  <dcterms:created xsi:type="dcterms:W3CDTF">2010-11-10T08:57:02Z</dcterms:created>
  <dcterms:modified xsi:type="dcterms:W3CDTF">2015-02-09T14:52:05Z</dcterms:modified>
</cp:coreProperties>
</file>