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62" r:id="rId4"/>
    <p:sldId id="263" r:id="rId5"/>
    <p:sldId id="264" r:id="rId6"/>
    <p:sldId id="270" r:id="rId7"/>
    <p:sldId id="265" r:id="rId8"/>
    <p:sldId id="271" r:id="rId9"/>
    <p:sldId id="266" r:id="rId10"/>
    <p:sldId id="272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27000" autoAdjust="0"/>
  </p:normalViewPr>
  <p:slideViewPr>
    <p:cSldViewPr>
      <p:cViewPr varScale="1">
        <p:scale>
          <a:sx n="17" d="100"/>
          <a:sy n="17" d="100"/>
        </p:scale>
        <p:origin x="1042" y="29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26/04/2015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92024" defTabSz="192024">
              <a:buFont typeface="Wingdings" pitchFamily="2" charset="2"/>
              <a:buChar char="Ø"/>
            </a:pPr>
            <a:r>
              <a:rPr lang="fr-FR" b="1" noProof="0" dirty="0" smtClean="0"/>
              <a:t>Bonjour</a:t>
            </a:r>
            <a:r>
              <a:rPr lang="fr-FR" noProof="0" dirty="0" smtClean="0"/>
              <a:t> !  Je vous offre un survol du livre de</a:t>
            </a:r>
            <a:r>
              <a:rPr lang="fr-FR" baseline="0" noProof="0" dirty="0" smtClean="0"/>
              <a:t> 2 Timothée</a:t>
            </a:r>
            <a:r>
              <a:rPr lang="fr-FR" noProof="0" dirty="0" smtClean="0"/>
              <a:t>.</a:t>
            </a:r>
          </a:p>
          <a:p>
            <a:pPr marL="0" indent="-192024" defTabSz="192024">
              <a:buFont typeface="Wingdings" pitchFamily="2" charset="2"/>
              <a:buNone/>
            </a:pPr>
            <a:r>
              <a:rPr lang="fr-FR" noProof="0" dirty="0" smtClean="0"/>
              <a:t>	Le </a:t>
            </a:r>
            <a:r>
              <a:rPr lang="fr-FR" b="1" u="sng" noProof="0" dirty="0" smtClean="0"/>
              <a:t>contexte</a:t>
            </a:r>
            <a:r>
              <a:rPr lang="fr-FR" noProof="0" dirty="0" smtClean="0"/>
              <a:t> d’un</a:t>
            </a:r>
            <a:r>
              <a:rPr lang="fr-FR" baseline="0" noProof="0" dirty="0" smtClean="0"/>
              <a:t> passage</a:t>
            </a:r>
            <a:r>
              <a:rPr lang="fr-FR" noProof="0" dirty="0" smtClean="0"/>
              <a:t> est</a:t>
            </a:r>
            <a:r>
              <a:rPr lang="fr-FR" baseline="0" noProof="0" dirty="0" smtClean="0"/>
              <a:t> la clé à sa compréhension.</a:t>
            </a:r>
          </a:p>
          <a:p>
            <a:pPr marL="0" indent="-192024" defTabSz="192024">
              <a:buFont typeface="Wingdings" pitchFamily="2" charset="2"/>
              <a:buChar char="Ø"/>
            </a:pPr>
            <a:r>
              <a:rPr lang="fr-FR" b="1" i="1" noProof="0" dirty="0" smtClean="0"/>
              <a:t>Paul</a:t>
            </a:r>
            <a:r>
              <a:rPr lang="fr-FR" b="1" i="1" baseline="0" noProof="0" dirty="0" smtClean="0"/>
              <a:t> était un exemple </a:t>
            </a:r>
            <a:r>
              <a:rPr lang="fr-FR" baseline="0" noProof="0" dirty="0" smtClean="0"/>
              <a:t>pour Timothée, mais il va faire appel à d’autres exemples.</a:t>
            </a:r>
          </a:p>
          <a:p>
            <a:pPr marL="0" indent="-192024" defTabSz="192024">
              <a:buFont typeface="Wingdings" pitchFamily="2" charset="2"/>
              <a:buChar char="Ø"/>
            </a:pPr>
            <a:r>
              <a:rPr lang="fr-FR" b="1" u="sng" baseline="0" noProof="0" dirty="0" smtClean="0"/>
              <a:t>Lisons</a:t>
            </a:r>
            <a:r>
              <a:rPr lang="fr-FR" baseline="0" noProof="0" dirty="0" smtClean="0"/>
              <a:t> le passage biblique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0" i="0" u="none" noProof="0" dirty="0" smtClean="0"/>
              <a:t>L’image du labour est parlante.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="0" i="0" u="none" noProof="0" dirty="0" smtClean="0"/>
              <a:t>	Il n’est </a:t>
            </a:r>
            <a:r>
              <a:rPr lang="fr-FR" b="0" i="0" u="none" noProof="0" dirty="0" smtClean="0"/>
              <a:t>ni </a:t>
            </a:r>
            <a:r>
              <a:rPr lang="fr-FR" b="0" i="0" u="none" noProof="0" dirty="0" smtClean="0"/>
              <a:t>facile ni simple d’ouvrir le cœur d’une </a:t>
            </a:r>
            <a:r>
              <a:rPr lang="fr-FR" b="0" i="0" u="none" noProof="0" dirty="0" err="1" smtClean="0"/>
              <a:t>persnne</a:t>
            </a:r>
            <a:r>
              <a:rPr lang="fr-FR" b="0" i="0" u="none" noProof="0" dirty="0" smtClean="0"/>
              <a:t> </a:t>
            </a:r>
            <a:r>
              <a:rPr lang="fr-FR" b="0" i="0" u="none" noProof="0" dirty="0" smtClean="0"/>
              <a:t>aveuglée par le péché.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="0" i="0" u="none" noProof="0" dirty="0" smtClean="0"/>
              <a:t>	</a:t>
            </a:r>
            <a:r>
              <a:rPr lang="fr-FR" b="0" i="0" u="none" noProof="0" dirty="0" smtClean="0"/>
              <a:t>Parfois, il</a:t>
            </a:r>
            <a:r>
              <a:rPr lang="fr-FR" b="0" i="0" u="none" baseline="0" noProof="0" dirty="0" smtClean="0"/>
              <a:t> </a:t>
            </a:r>
            <a:r>
              <a:rPr lang="fr-FR" b="0" i="0" u="none" baseline="0" noProof="0" dirty="0" smtClean="0"/>
              <a:t>faut des années pour transformer un champ en </a:t>
            </a:r>
            <a:r>
              <a:rPr lang="fr-FR" b="0" i="0" u="none" baseline="0" noProof="0" dirty="0" smtClean="0"/>
              <a:t>friche, </a:t>
            </a:r>
            <a:r>
              <a:rPr lang="fr-FR" b="0" i="0" u="none" baseline="0" noProof="0" dirty="0" smtClean="0"/>
              <a:t>à un terrain prêt à recevoir </a:t>
            </a:r>
            <a:r>
              <a:rPr lang="fr-FR" b="0" i="0" u="none" baseline="0" noProof="0" dirty="0" smtClean="0"/>
              <a:t>la semence </a:t>
            </a:r>
            <a:r>
              <a:rPr lang="fr-FR" b="0" i="0" u="none" baseline="0" noProof="0" dirty="0" smtClean="0"/>
              <a:t>de </a:t>
            </a:r>
            <a:r>
              <a:rPr lang="fr-FR" b="0" i="0" u="none" baseline="0" noProof="0" dirty="0" smtClean="0"/>
              <a:t>la vie </a:t>
            </a:r>
            <a:r>
              <a:rPr lang="fr-FR" b="0" i="0" u="none" baseline="0" noProof="0" dirty="0" smtClean="0"/>
              <a:t>!</a:t>
            </a:r>
            <a:endParaRPr lang="fr-FR" b="0" i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02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Paul</a:t>
            </a:r>
            <a:r>
              <a:rPr lang="fr-FR" baseline="0" noProof="0" dirty="0" smtClean="0"/>
              <a:t> prend </a:t>
            </a:r>
            <a:r>
              <a:rPr lang="fr-FR" b="1" baseline="0" noProof="0" dirty="0" smtClean="0"/>
              <a:t>une pause </a:t>
            </a:r>
            <a:r>
              <a:rPr lang="fr-FR" baseline="0" noProof="0" dirty="0" smtClean="0"/>
              <a:t>dans sa liste d’exemples.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 smtClean="0"/>
              <a:t>[lire] Il ne s’agit </a:t>
            </a:r>
            <a:r>
              <a:rPr lang="fr-FR" i="1" u="sng" baseline="0" noProof="0" dirty="0" smtClean="0"/>
              <a:t>pas </a:t>
            </a:r>
            <a:r>
              <a:rPr lang="fr-FR" i="1" u="sng" baseline="0" noProof="0" dirty="0" err="1" smtClean="0"/>
              <a:t>seulmnt</a:t>
            </a:r>
            <a:r>
              <a:rPr lang="fr-FR" i="1" u="sng" baseline="0" noProof="0" dirty="0" smtClean="0"/>
              <a:t> d’</a:t>
            </a:r>
            <a:r>
              <a:rPr lang="fr-FR" i="1" u="sng" baseline="0" noProof="0" dirty="0" err="1" smtClean="0"/>
              <a:t>apprndre</a:t>
            </a:r>
            <a:r>
              <a:rPr lang="fr-FR" baseline="0" noProof="0" dirty="0" smtClean="0"/>
              <a:t>, mais de </a:t>
            </a:r>
            <a:r>
              <a:rPr lang="fr-FR" baseline="0" noProof="0" dirty="0" err="1" smtClean="0"/>
              <a:t>comprndre</a:t>
            </a:r>
            <a:endParaRPr lang="fr-FR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 smtClean="0"/>
              <a:t>	Vois-tu que </a:t>
            </a:r>
            <a:r>
              <a:rPr lang="fr-FR" i="0" u="sng" baseline="0" noProof="0" dirty="0" smtClean="0"/>
              <a:t>la transmission de la foi nécessite une vie</a:t>
            </a:r>
            <a:r>
              <a:rPr lang="fr-FR" i="0" u="none" baseline="0" noProof="0" dirty="0" smtClean="0"/>
              <a:t> </a:t>
            </a:r>
            <a:r>
              <a:rPr lang="fr-FR" baseline="0" noProof="0" dirty="0" smtClean="0"/>
              <a:t>qui montre cette foi en action.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C’est </a:t>
            </a:r>
            <a:r>
              <a:rPr lang="fr-FR" b="1" i="1" u="sng" noProof="0" dirty="0" smtClean="0"/>
              <a:t>le sacrifice ultime</a:t>
            </a:r>
            <a:r>
              <a:rPr lang="fr-FR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1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1" noProof="0" dirty="0" smtClean="0"/>
              <a:t>Plus qu’un exemple</a:t>
            </a:r>
            <a:r>
              <a:rPr lang="fr-FR" noProof="0" dirty="0" smtClean="0"/>
              <a:t>, JC est </a:t>
            </a:r>
            <a:r>
              <a:rPr lang="fr-FR" b="1" u="sng" noProof="0" dirty="0" smtClean="0"/>
              <a:t>le Modèle</a:t>
            </a:r>
            <a:r>
              <a:rPr lang="fr-FR" noProof="0" dirty="0" smtClean="0"/>
              <a:t> du sacrifice ultime.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[lire] </a:t>
            </a:r>
            <a:r>
              <a:rPr lang="fr-FR" i="1" u="sng" noProof="0" dirty="0" smtClean="0"/>
              <a:t>Le dernier verbe des</a:t>
            </a:r>
            <a:r>
              <a:rPr lang="fr-FR" i="1" u="sng" baseline="0" noProof="0" dirty="0" smtClean="0"/>
              <a:t> 5 </a:t>
            </a:r>
            <a:r>
              <a:rPr lang="fr-FR" i="1" u="sng" noProof="0" dirty="0" smtClean="0"/>
              <a:t>à l’</a:t>
            </a:r>
            <a:r>
              <a:rPr lang="fr-FR" i="1" u="sng" noProof="0" dirty="0" err="1" smtClean="0"/>
              <a:t>imperatif</a:t>
            </a:r>
            <a:r>
              <a:rPr lang="fr-FR" i="0" u="none" noProof="0" dirty="0" smtClean="0"/>
              <a:t> </a:t>
            </a:r>
            <a:r>
              <a:rPr lang="fr-FR" noProof="0" dirty="0" smtClean="0"/>
              <a:t>est un </a:t>
            </a:r>
            <a:r>
              <a:rPr lang="fr-FR" noProof="0" dirty="0" err="1" smtClean="0"/>
              <a:t>rappl</a:t>
            </a:r>
            <a:r>
              <a:rPr lang="fr-FR" baseline="0" noProof="0" dirty="0" smtClean="0"/>
              <a:t> à l’ordre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 smtClean="0"/>
              <a:t>	C’est pour cela que la Table du Seigneur est essentielle </a:t>
            </a:r>
            <a:r>
              <a:rPr lang="fr-FR" b="1" u="sng" baseline="0" noProof="0" dirty="0" smtClean="0"/>
              <a:t>aussi souvent que possible</a:t>
            </a:r>
            <a:r>
              <a:rPr lang="fr-FR" baseline="0" noProof="0" dirty="0" smtClean="0"/>
              <a:t>.</a:t>
            </a:r>
            <a:endParaRPr lang="fr-FR" baseline="0" noProof="0" dirty="0" smtClean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Suivons Paul comme il suit J.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1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171450" defTabSz="192024">
              <a:buFont typeface="Wingdings" pitchFamily="2" charset="2"/>
              <a:buChar char="Ø"/>
            </a:pPr>
            <a:r>
              <a:rPr lang="fr-FR" b="0" i="1" u="sng" noProof="0" dirty="0" smtClean="0"/>
              <a:t>Sans but</a:t>
            </a:r>
            <a:r>
              <a:rPr lang="fr-FR" noProof="0" dirty="0" smtClean="0"/>
              <a:t>, tu es </a:t>
            </a:r>
            <a:r>
              <a:rPr lang="fr-FR" b="0" i="0" noProof="0" dirty="0" smtClean="0"/>
              <a:t>sûr</a:t>
            </a:r>
            <a:r>
              <a:rPr lang="fr-FR" noProof="0" dirty="0" smtClean="0"/>
              <a:t> d’y arriver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 smtClean="0"/>
              <a:t>	Trop</a:t>
            </a:r>
            <a:r>
              <a:rPr lang="fr-FR" baseline="0" noProof="0" dirty="0" smtClean="0"/>
              <a:t> de </a:t>
            </a:r>
            <a:r>
              <a:rPr lang="fr-FR" baseline="0" noProof="0" dirty="0" err="1" smtClean="0"/>
              <a:t>chrtiens</a:t>
            </a:r>
            <a:r>
              <a:rPr lang="fr-FR" baseline="0" noProof="0" dirty="0" smtClean="0"/>
              <a:t> sont </a:t>
            </a:r>
            <a:r>
              <a:rPr lang="fr-FR" u="sng" baseline="0" noProof="0" dirty="0" err="1" smtClean="0"/>
              <a:t>dissipi</a:t>
            </a:r>
            <a:endParaRPr lang="fr-FR" u="sng" noProof="0" dirty="0" smtClean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[lire]</a:t>
            </a:r>
            <a:r>
              <a:rPr lang="fr-FR" baseline="0" noProof="0" dirty="0" smtClean="0"/>
              <a:t> Paul est le 5e exemple de </a:t>
            </a:r>
            <a:r>
              <a:rPr lang="fr-FR" b="1" i="0" u="none" baseline="0" noProof="0" dirty="0" smtClean="0"/>
              <a:t>concentration s/ l’objectif</a:t>
            </a:r>
            <a:endParaRPr lang="fr-FR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 smtClean="0"/>
              <a:t>	Il n’a sauvé personne, mais il en a </a:t>
            </a:r>
            <a:r>
              <a:rPr lang="fr-FR" i="1" baseline="0" noProof="0" dirty="0" smtClean="0"/>
              <a:t>conduit beaucoup à Jésus</a:t>
            </a:r>
            <a:r>
              <a:rPr lang="fr-FR" baseline="0" noProof="0" dirty="0" smtClean="0"/>
              <a:t>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="1" u="sng" noProof="0" dirty="0" smtClean="0"/>
              <a:t>Il</a:t>
            </a:r>
            <a:r>
              <a:rPr lang="fr-FR" b="1" u="sng" baseline="0" noProof="0" dirty="0" smtClean="0"/>
              <a:t> n’y rien aussi important</a:t>
            </a:r>
            <a:r>
              <a:rPr lang="fr-FR" baseline="0" noProof="0" dirty="0" smtClean="0"/>
              <a:t> à faire dans cette vie, que cela 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8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dirty="0" smtClean="0"/>
              <a:t>	Nous </a:t>
            </a:r>
            <a:r>
              <a:rPr lang="fr-FR" dirty="0" smtClean="0"/>
              <a:t>avons </a:t>
            </a:r>
            <a:r>
              <a:rPr lang="fr-FR" dirty="0" smtClean="0"/>
              <a:t>découvert des impératifs</a:t>
            </a:r>
            <a:r>
              <a:rPr lang="fr-FR" baseline="0" dirty="0" smtClean="0"/>
              <a:t> importants</a:t>
            </a:r>
            <a:r>
              <a:rPr lang="fr-FR" dirty="0" smtClean="0"/>
              <a:t> </a:t>
            </a:r>
            <a:r>
              <a:rPr lang="fr-FR" smtClean="0"/>
              <a:t>aujrd’hui</a:t>
            </a:r>
            <a:r>
              <a:rPr lang="fr-FR" dirty="0" smtClean="0"/>
              <a:t>.</a:t>
            </a:r>
          </a:p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dirty="0" smtClean="0"/>
              <a:t>	</a:t>
            </a:r>
            <a:r>
              <a:rPr lang="fr-FR" b="1" dirty="0" smtClean="0"/>
              <a:t>Revoyons</a:t>
            </a:r>
            <a:r>
              <a:rPr lang="fr-FR" dirty="0" smtClean="0"/>
              <a:t> le message.</a:t>
            </a:r>
          </a:p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dirty="0" smtClean="0"/>
              <a:t>	</a:t>
            </a:r>
            <a:r>
              <a:rPr lang="fr-FR" b="1" dirty="0" smtClean="0"/>
              <a:t>Réagissons</a:t>
            </a:r>
            <a:r>
              <a:rPr lang="fr-FR" dirty="0" smtClean="0"/>
              <a:t> par un engagement cette semaine.</a:t>
            </a:r>
          </a:p>
          <a:p>
            <a:pPr marL="0" indent="0" defTabSz="192024">
              <a:buFont typeface="Wingdings" panose="05000000000000000000" pitchFamily="2" charset="2"/>
              <a:buNone/>
            </a:pPr>
            <a:r>
              <a:rPr lang="fr-FR" dirty="0" smtClean="0"/>
              <a:t>	</a:t>
            </a:r>
            <a:r>
              <a:rPr lang="fr-FR" b="1" dirty="0" smtClean="0"/>
              <a:t>Revenons</a:t>
            </a:r>
            <a:r>
              <a:rPr lang="fr-FR" dirty="0" smtClean="0"/>
              <a:t> plus tard pour voir si nous suivons toujours l’appel du Seigneur.   [click !]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 smtClean="0"/>
              <a:t>Je </a:t>
            </a:r>
            <a:r>
              <a:rPr lang="fr-FR" noProof="0" dirty="0" err="1" smtClean="0"/>
              <a:t>remarq</a:t>
            </a:r>
            <a:r>
              <a:rPr lang="fr-FR" noProof="0" dirty="0" smtClean="0"/>
              <a:t> qu’il y a </a:t>
            </a:r>
            <a:r>
              <a:rPr lang="fr-FR" noProof="0" dirty="0" err="1" smtClean="0"/>
              <a:t>ds</a:t>
            </a:r>
            <a:r>
              <a:rPr lang="fr-FR" noProof="0" dirty="0" smtClean="0"/>
              <a:t> </a:t>
            </a:r>
            <a:r>
              <a:rPr lang="fr-FR" b="1" u="none" noProof="0" dirty="0" smtClean="0"/>
              <a:t>mots</a:t>
            </a:r>
            <a:r>
              <a:rPr lang="fr-FR" b="0" u="none" noProof="0" dirty="0" smtClean="0"/>
              <a:t> </a:t>
            </a:r>
            <a:r>
              <a:rPr lang="fr-FR" b="1" u="none" noProof="0" dirty="0" smtClean="0"/>
              <a:t>clés</a:t>
            </a:r>
            <a:endParaRPr lang="fr-FR" b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 smtClean="0"/>
              <a:t>	Un </a:t>
            </a:r>
            <a:r>
              <a:rPr lang="fr-FR" b="1" u="sng" noProof="0" dirty="0" smtClean="0"/>
              <a:t>verbe à l’</a:t>
            </a:r>
            <a:r>
              <a:rPr lang="fr-FR" b="1" u="sng" noProof="0" dirty="0" err="1" smtClean="0"/>
              <a:t>imp</a:t>
            </a:r>
            <a:r>
              <a:rPr lang="fr-FR" noProof="0" dirty="0" smtClean="0"/>
              <a:t> est à </a:t>
            </a:r>
            <a:r>
              <a:rPr lang="fr-FR" noProof="0" dirty="0" err="1" smtClean="0"/>
              <a:t>suivr</a:t>
            </a:r>
            <a:endParaRPr lang="fr-FR" noProof="0" dirty="0" smtClean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Voilà le</a:t>
            </a:r>
            <a:r>
              <a:rPr lang="fr-FR" baseline="0" noProof="0" dirty="0" smtClean="0"/>
              <a:t> schéma du message.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 smtClean="0"/>
              <a:t>Paul ne demande pas plus qu’</a:t>
            </a:r>
            <a:r>
              <a:rPr lang="fr-FR" b="1" u="sng" baseline="0" noProof="0" dirty="0" smtClean="0"/>
              <a:t>il a vécu</a:t>
            </a:r>
            <a:r>
              <a:rPr lang="fr-FR" baseline="0" noProof="0" dirty="0" smtClean="0"/>
              <a:t> et a mis en </a:t>
            </a:r>
            <a:r>
              <a:rPr lang="fr-FR" baseline="0" noProof="0" dirty="0" err="1" smtClean="0"/>
              <a:t>pratiqu</a:t>
            </a:r>
            <a:endParaRPr lang="fr-FR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 smtClean="0"/>
              <a:t>	Ns ne </a:t>
            </a:r>
            <a:r>
              <a:rPr lang="fr-FR" noProof="0" dirty="0" err="1" smtClean="0"/>
              <a:t>transmettns</a:t>
            </a:r>
            <a:r>
              <a:rPr lang="fr-FR" noProof="0" dirty="0" smtClean="0"/>
              <a:t> pas la foi chrétienne ni par la force ni par l’</a:t>
            </a:r>
            <a:r>
              <a:rPr lang="fr-FR" noProof="0" dirty="0" err="1" smtClean="0"/>
              <a:t>endoctrinemnt</a:t>
            </a:r>
            <a:r>
              <a:rPr lang="fr-FR" noProof="0" dirty="0" smtClean="0"/>
              <a:t>,</a:t>
            </a:r>
            <a:r>
              <a:rPr lang="fr-FR" baseline="0" noProof="0" dirty="0" smtClean="0"/>
              <a:t> mais </a:t>
            </a:r>
            <a:r>
              <a:rPr lang="fr-FR" i="0" u="sng" baseline="0" noProof="0" dirty="0" smtClean="0"/>
              <a:t>par la vie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1" noProof="0" dirty="0" smtClean="0"/>
              <a:t>	Quelle</a:t>
            </a:r>
            <a:r>
              <a:rPr lang="fr-FR" noProof="0" dirty="0" smtClean="0"/>
              <a:t> </a:t>
            </a:r>
            <a:r>
              <a:rPr lang="fr-FR" noProof="0" dirty="0" smtClean="0"/>
              <a:t>est la</a:t>
            </a:r>
            <a:r>
              <a:rPr lang="fr-FR" baseline="0" noProof="0" dirty="0" smtClean="0"/>
              <a:t> chose </a:t>
            </a:r>
            <a:r>
              <a:rPr lang="fr-FR" noProof="0" dirty="0" smtClean="0"/>
              <a:t>que </a:t>
            </a:r>
            <a:r>
              <a:rPr lang="fr-FR" noProof="0" dirty="0" smtClean="0"/>
              <a:t>les </a:t>
            </a:r>
            <a:r>
              <a:rPr lang="fr-FR" noProof="0" dirty="0" err="1" smtClean="0"/>
              <a:t>autrs</a:t>
            </a:r>
            <a:r>
              <a:rPr lang="fr-FR" noProof="0" dirty="0" smtClean="0"/>
              <a:t> remarquent le plus en toi?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[lire] </a:t>
            </a:r>
            <a:r>
              <a:rPr lang="fr-FR" b="0" i="1" u="sng" noProof="0" dirty="0" smtClean="0"/>
              <a:t>Pour transmettre</a:t>
            </a:r>
            <a:r>
              <a:rPr lang="fr-FR" i="1" u="sng" noProof="0" dirty="0" smtClean="0"/>
              <a:t> la foi</a:t>
            </a:r>
            <a:r>
              <a:rPr lang="fr-FR" noProof="0" dirty="0" smtClean="0"/>
              <a:t>, il faut avoir</a:t>
            </a:r>
            <a:r>
              <a:rPr lang="fr-FR" baseline="0" noProof="0" dirty="0" smtClean="0"/>
              <a:t> beaucoup de grâce.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 smtClean="0"/>
              <a:t>	</a:t>
            </a:r>
            <a:r>
              <a:rPr lang="fr-FR" b="1" u="sng" baseline="0" noProof="0" dirty="0" smtClean="0"/>
              <a:t>Le Modèle ici est le </a:t>
            </a:r>
            <a:r>
              <a:rPr lang="fr-FR" b="1" u="sng" baseline="0" noProof="0" dirty="0" err="1" smtClean="0"/>
              <a:t>SJC</a:t>
            </a:r>
            <a:r>
              <a:rPr lang="fr-FR" b="1" u="none" baseline="0" noProof="0" dirty="0" smtClean="0"/>
              <a:t> </a:t>
            </a:r>
            <a:r>
              <a:rPr lang="fr-FR" baseline="0" noProof="0" dirty="0" smtClean="0"/>
              <a:t>qui est venu </a:t>
            </a:r>
            <a:r>
              <a:rPr lang="fr-FR" i="1" u="sng" baseline="0" noProof="0" dirty="0" smtClean="0"/>
              <a:t>plein</a:t>
            </a:r>
            <a:r>
              <a:rPr lang="fr-FR" baseline="0" noProof="0" dirty="0" smtClean="0"/>
              <a:t> de grâce et de v.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La grâce</a:t>
            </a:r>
            <a:r>
              <a:rPr lang="fr-FR" baseline="0" noProof="0" dirty="0" smtClean="0"/>
              <a:t> tolère les insultes de ceux qui </a:t>
            </a:r>
            <a:r>
              <a:rPr lang="fr-FR" u="sng" baseline="0" noProof="0" dirty="0" smtClean="0"/>
              <a:t>ne la méritent pas</a:t>
            </a:r>
            <a:r>
              <a:rPr lang="fr-FR" baseline="0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40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1" i="0" u="none" noProof="0" dirty="0" smtClean="0"/>
              <a:t>	Qu’attends-tu</a:t>
            </a:r>
            <a:r>
              <a:rPr lang="fr-FR" b="0" i="0" u="none" baseline="0" noProof="0" dirty="0" smtClean="0"/>
              <a:t> </a:t>
            </a:r>
            <a:r>
              <a:rPr lang="fr-FR" b="0" i="0" u="none" baseline="0" noProof="0" dirty="0" smtClean="0"/>
              <a:t>en retour </a:t>
            </a:r>
            <a:r>
              <a:rPr lang="fr-FR" baseline="0" noProof="0" dirty="0" smtClean="0"/>
              <a:t>quand tu présente l’Evangile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noProof="0" dirty="0" smtClean="0"/>
              <a:t>	</a:t>
            </a:r>
            <a:r>
              <a:rPr lang="fr-FR" i="1" u="sng" noProof="0" dirty="0" smtClean="0"/>
              <a:t>N’oublie pas</a:t>
            </a:r>
            <a:r>
              <a:rPr lang="fr-FR" noProof="0" dirty="0" smtClean="0"/>
              <a:t> que </a:t>
            </a:r>
            <a:r>
              <a:rPr lang="fr-FR" b="1" i="1" u="sng" noProof="0" dirty="0" smtClean="0"/>
              <a:t>cette</a:t>
            </a:r>
            <a:r>
              <a:rPr lang="fr-FR" noProof="0" dirty="0" smtClean="0"/>
              <a:t> </a:t>
            </a:r>
            <a:r>
              <a:rPr lang="fr-FR" noProof="0" dirty="0" err="1" smtClean="0"/>
              <a:t>ques</a:t>
            </a:r>
            <a:r>
              <a:rPr lang="fr-FR" noProof="0" dirty="0" smtClean="0"/>
              <a:t> est dans la tête du non-croyant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[lire] </a:t>
            </a:r>
            <a:r>
              <a:rPr lang="fr-FR" b="1" u="sng" noProof="0" dirty="0" smtClean="0"/>
              <a:t>L’exemple ici est Paul</a:t>
            </a:r>
            <a:r>
              <a:rPr lang="fr-FR" noProof="0" dirty="0" smtClean="0"/>
              <a:t> qui a</a:t>
            </a:r>
            <a:r>
              <a:rPr lang="fr-FR" baseline="0" noProof="0" dirty="0" smtClean="0"/>
              <a:t> </a:t>
            </a:r>
            <a:r>
              <a:rPr lang="fr-FR" i="1" u="sng" baseline="0" noProof="0" dirty="0" smtClean="0"/>
              <a:t>passé le flambeau</a:t>
            </a:r>
            <a:r>
              <a:rPr lang="fr-FR" i="1" baseline="0" noProof="0" dirty="0" smtClean="0"/>
              <a:t> </a:t>
            </a:r>
            <a:r>
              <a:rPr lang="fr-FR" baseline="0" noProof="0" dirty="0" smtClean="0"/>
              <a:t>à Timo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aseline="0" noProof="0" dirty="0" smtClean="0"/>
              <a:t>Il ne cherchait </a:t>
            </a:r>
            <a:r>
              <a:rPr lang="fr-FR" baseline="0" noProof="0" dirty="0" smtClean="0"/>
              <a:t>ni </a:t>
            </a:r>
            <a:r>
              <a:rPr lang="fr-FR" baseline="0" noProof="0" dirty="0" smtClean="0"/>
              <a:t>l’argent ni la gloire. </a:t>
            </a:r>
            <a:r>
              <a:rPr lang="fr-FR" u="sng" baseline="0" noProof="0" dirty="0" smtClean="0"/>
              <a:t>Il </a:t>
            </a:r>
            <a:r>
              <a:rPr lang="fr-FR" b="1" i="1" u="sng" baseline="0" noProof="0" dirty="0" smtClean="0"/>
              <a:t>confiait</a:t>
            </a:r>
            <a:r>
              <a:rPr lang="fr-FR" u="sng" baseline="0" noProof="0" dirty="0" smtClean="0"/>
              <a:t> </a:t>
            </a:r>
            <a:r>
              <a:rPr lang="fr-FR" u="sng" baseline="0" noProof="0" dirty="0" err="1" smtClean="0"/>
              <a:t>l’Evan</a:t>
            </a:r>
            <a:r>
              <a:rPr lang="fr-FR" baseline="0" noProof="0" dirty="0" smtClean="0"/>
              <a:t> </a:t>
            </a:r>
            <a:r>
              <a:rPr lang="fr-FR" baseline="0" noProof="0" dirty="0" smtClean="0"/>
              <a:t>à </a:t>
            </a:r>
            <a:r>
              <a:rPr lang="fr-FR" baseline="0" noProof="0" dirty="0" smtClean="0"/>
              <a:t>Tim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11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 smtClean="0"/>
              <a:t>    </a:t>
            </a:r>
            <a:r>
              <a:rPr lang="fr-FR" noProof="0" dirty="0" smtClean="0"/>
              <a:t>Le </a:t>
            </a:r>
            <a:r>
              <a:rPr lang="fr-FR" b="1" noProof="0" dirty="0" smtClean="0"/>
              <a:t>3</a:t>
            </a:r>
            <a:r>
              <a:rPr lang="fr-FR" b="1" baseline="30000" noProof="0" dirty="0" smtClean="0"/>
              <a:t>e</a:t>
            </a:r>
            <a:r>
              <a:rPr lang="fr-FR" b="1" noProof="0" dirty="0" smtClean="0"/>
              <a:t> </a:t>
            </a:r>
            <a:r>
              <a:rPr lang="fr-FR" b="1" noProof="0" dirty="0" smtClean="0"/>
              <a:t>exemple </a:t>
            </a:r>
            <a:r>
              <a:rPr lang="fr-FR" noProof="0" dirty="0" smtClean="0"/>
              <a:t>est du soldat.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[lire] Le terme en grec est un </a:t>
            </a:r>
            <a:r>
              <a:rPr lang="fr-FR" b="1" u="sng" noProof="0" dirty="0" smtClean="0"/>
              <a:t>garde qui veille</a:t>
            </a:r>
            <a:r>
              <a:rPr lang="fr-FR" b="0" i="1" u="none" noProof="0" dirty="0" smtClean="0"/>
              <a:t>,</a:t>
            </a:r>
            <a:r>
              <a:rPr lang="fr-FR" b="0" u="none" noProof="0" dirty="0" smtClean="0"/>
              <a:t> comme sur le tombeau de JC</a:t>
            </a:r>
            <a:r>
              <a:rPr lang="fr-FR" b="0" u="none" baseline="0" noProof="0" dirty="0" smtClean="0"/>
              <a:t> (Mt28v11à14)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="0" u="none" baseline="0" noProof="0" dirty="0" smtClean="0"/>
              <a:t>	Il peut </a:t>
            </a:r>
            <a:r>
              <a:rPr lang="fr-FR" b="0" i="1" u="sng" baseline="0" noProof="0" dirty="0" smtClean="0"/>
              <a:t>payer avec sa vie</a:t>
            </a:r>
            <a:r>
              <a:rPr lang="fr-FR" b="0" u="none" baseline="0" noProof="0" dirty="0" smtClean="0"/>
              <a:t> soit à la main de l’ennemi soit pour infidélité à sa charge (Ac12v19).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C’est </a:t>
            </a:r>
            <a:r>
              <a:rPr lang="fr-FR" u="sng" noProof="0" dirty="0" smtClean="0"/>
              <a:t>l’exemple des priorités</a:t>
            </a:r>
            <a:r>
              <a:rPr lang="fr-FR" noProof="0" dirty="0" smtClean="0"/>
              <a:t>.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79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0" i="0" u="none" noProof="0" dirty="0" smtClean="0"/>
              <a:t>	Physiquement</a:t>
            </a:r>
            <a:r>
              <a:rPr lang="fr-FR" b="0" i="0" u="none" noProof="0" dirty="0" smtClean="0"/>
              <a:t>,</a:t>
            </a:r>
            <a:r>
              <a:rPr lang="fr-FR" b="0" i="0" u="none" baseline="0" noProof="0" dirty="0" smtClean="0"/>
              <a:t> mentalement et en esprit de motivation, il est concentré.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="0" i="0" u="none" baseline="0" noProof="0" dirty="0" smtClean="0"/>
              <a:t>	Sa vie est en jeu.</a:t>
            </a:r>
            <a:endParaRPr lang="fr-FR" b="0" i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44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1" noProof="0" dirty="0" smtClean="0"/>
              <a:t>Vis-tu</a:t>
            </a:r>
            <a:r>
              <a:rPr lang="fr-FR" b="1" baseline="0" noProof="0" dirty="0" smtClean="0"/>
              <a:t> ce que tu prêche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 smtClean="0"/>
              <a:t>	La repentance du péché est </a:t>
            </a:r>
            <a:r>
              <a:rPr lang="fr-FR" i="0" u="sng" baseline="0" noProof="0" dirty="0" smtClean="0"/>
              <a:t>au </a:t>
            </a:r>
            <a:r>
              <a:rPr lang="fr-FR" i="0" u="sng" baseline="0" noProof="0" dirty="0" smtClean="0"/>
              <a:t>cœur de l’Evangile</a:t>
            </a:r>
            <a:r>
              <a:rPr lang="fr-FR" baseline="0" noProof="0" dirty="0" smtClean="0"/>
              <a:t>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[lire] Comment veux-tu aider un autre à se repentir quand </a:t>
            </a:r>
            <a:r>
              <a:rPr lang="fr-FR" b="1" u="sng" noProof="0" dirty="0" smtClean="0"/>
              <a:t>tu n’obéis pas au Seigneur</a:t>
            </a:r>
            <a:r>
              <a:rPr lang="fr-FR" noProof="0" dirty="0" smtClean="0"/>
              <a:t> ?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La couronne est symbole du succès. </a:t>
            </a:r>
            <a:r>
              <a:rPr lang="fr-FR" i="1" u="sng" noProof="0" dirty="0" smtClean="0"/>
              <a:t>Veux-tu cette couronne</a:t>
            </a:r>
            <a:r>
              <a:rPr lang="fr-FR" i="1" noProof="0" dirty="0" smtClean="0"/>
              <a:t>?</a:t>
            </a:r>
            <a:endParaRPr lang="fr-FR" i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1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b="0" i="0" u="none" noProof="0" dirty="0" smtClean="0"/>
              <a:t>	La </a:t>
            </a:r>
            <a:r>
              <a:rPr lang="fr-FR" b="0" i="0" u="none" noProof="0" dirty="0" smtClean="0"/>
              <a:t>vie chrétienne est </a:t>
            </a:r>
            <a:r>
              <a:rPr lang="fr-FR" b="0" i="0" u="none" baseline="0" noProof="0" dirty="0" smtClean="0"/>
              <a:t>plus </a:t>
            </a:r>
            <a:r>
              <a:rPr lang="fr-FR" b="0" i="0" u="none" baseline="0" noProof="0" dirty="0" smtClean="0"/>
              <a:t>que </a:t>
            </a:r>
            <a:r>
              <a:rPr lang="fr-FR" b="0" i="0" u="none" baseline="0" noProof="0" dirty="0" smtClean="0"/>
              <a:t>des sacrifices </a:t>
            </a:r>
            <a:r>
              <a:rPr lang="fr-FR" b="0" i="0" u="none" baseline="0" noProof="0" dirty="0" smtClean="0"/>
              <a:t>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="0" i="0" u="none" baseline="0" noProof="0" dirty="0" smtClean="0"/>
              <a:t>	</a:t>
            </a:r>
            <a:r>
              <a:rPr lang="fr-FR" b="0" i="0" u="none" baseline="0" noProof="0" dirty="0" smtClean="0"/>
              <a:t>Il y </a:t>
            </a:r>
            <a:r>
              <a:rPr lang="fr-FR" b="0" i="0" u="none" baseline="0" noProof="0" dirty="0" smtClean="0"/>
              <a:t>a un but </a:t>
            </a:r>
            <a:r>
              <a:rPr lang="fr-FR" b="0" i="0" u="none" baseline="0" noProof="0" dirty="0" smtClean="0"/>
              <a:t>avec </a:t>
            </a:r>
            <a:r>
              <a:rPr lang="fr-FR" b="0" i="0" u="none" baseline="0" noProof="0" dirty="0" smtClean="0"/>
              <a:t>une couronne pour ceux qui suivent les règles.</a:t>
            </a:r>
            <a:endParaRPr lang="fr-FR" b="0" i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fr-FR" noProof="0" dirty="0" smtClean="0"/>
              <a:t>Pour transmettre la foi il faut investir </a:t>
            </a:r>
            <a:r>
              <a:rPr lang="fr-FR" b="1" noProof="0" dirty="0" smtClean="0"/>
              <a:t>beaucoup</a:t>
            </a:r>
            <a:r>
              <a:rPr lang="fr-FR" noProof="0" dirty="0" smtClean="0"/>
              <a:t> de temps.</a:t>
            </a:r>
            <a:endParaRPr lang="fr-FR" baseline="0" noProof="0" dirty="0" smtClean="0"/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noProof="0" dirty="0" smtClean="0"/>
              <a:t>[lire] Le </a:t>
            </a:r>
            <a:r>
              <a:rPr lang="fr-FR" b="1" u="sng" noProof="0" dirty="0" smtClean="0"/>
              <a:t>5</a:t>
            </a:r>
            <a:r>
              <a:rPr lang="fr-FR" b="1" u="sng" baseline="30000" noProof="0" dirty="0" smtClean="0"/>
              <a:t>e</a:t>
            </a:r>
            <a:r>
              <a:rPr lang="fr-FR" b="1" u="sng" noProof="0" dirty="0" smtClean="0"/>
              <a:t> </a:t>
            </a:r>
            <a:r>
              <a:rPr lang="fr-FR" b="1" u="sng" noProof="0" dirty="0" smtClean="0"/>
              <a:t>exemple</a:t>
            </a:r>
            <a:r>
              <a:rPr lang="fr-FR" noProof="0" dirty="0" smtClean="0"/>
              <a:t> est du laboureur</a:t>
            </a:r>
            <a:r>
              <a:rPr lang="fr-FR" baseline="0" noProof="0" dirty="0" smtClean="0"/>
              <a:t> à la ferme.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fr-FR" baseline="0" noProof="0" dirty="0" smtClean="0"/>
              <a:t>	Il travail la terre </a:t>
            </a:r>
            <a:r>
              <a:rPr lang="fr-FR" i="1" u="sng" baseline="0" noProof="0" dirty="0" smtClean="0"/>
              <a:t>à l’automne</a:t>
            </a:r>
            <a:r>
              <a:rPr lang="fr-FR" baseline="0" noProof="0" dirty="0" smtClean="0"/>
              <a:t>, et encore </a:t>
            </a:r>
            <a:r>
              <a:rPr lang="fr-FR" i="1" u="sng" baseline="0" noProof="0" dirty="0" smtClean="0"/>
              <a:t>au printemps</a:t>
            </a:r>
            <a:r>
              <a:rPr lang="fr-FR" baseline="0" noProof="0" dirty="0" smtClean="0"/>
              <a:t> avant de </a:t>
            </a:r>
            <a:r>
              <a:rPr lang="fr-FR" i="1" u="sng" baseline="0" noProof="0" dirty="0" smtClean="0"/>
              <a:t>semer</a:t>
            </a:r>
            <a:r>
              <a:rPr lang="fr-FR" baseline="0" noProof="0" dirty="0" smtClean="0"/>
              <a:t>, </a:t>
            </a:r>
            <a:r>
              <a:rPr lang="fr-FR" i="1" u="sng" baseline="0" noProof="0" dirty="0" smtClean="0"/>
              <a:t>arroser</a:t>
            </a:r>
            <a:r>
              <a:rPr lang="fr-FR" baseline="0" noProof="0" dirty="0" smtClean="0"/>
              <a:t> ET </a:t>
            </a:r>
            <a:r>
              <a:rPr lang="fr-FR" i="1" u="sng" baseline="0" noProof="0" dirty="0" smtClean="0"/>
              <a:t>attendre</a:t>
            </a:r>
            <a:r>
              <a:rPr lang="fr-FR" baseline="0" noProof="0" dirty="0" smtClean="0"/>
              <a:t>.</a:t>
            </a:r>
          </a:p>
          <a:p>
            <a:pPr marL="0" indent="171450" defTabSz="192024">
              <a:buFont typeface="Wingdings" pitchFamily="2" charset="2"/>
              <a:buChar char="Ø"/>
            </a:pPr>
            <a:r>
              <a:rPr lang="fr-FR" b="1" i="1" u="sng" noProof="0" dirty="0" smtClean="0"/>
              <a:t>Chaque âme vaut de</a:t>
            </a:r>
            <a:r>
              <a:rPr lang="fr-FR" b="1" i="1" u="sng" baseline="0" noProof="0" dirty="0" smtClean="0"/>
              <a:t> l’or !</a:t>
            </a:r>
            <a:endParaRPr lang="fr-FR" b="1" i="1" u="sn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pprofondir la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ible dans son </a:t>
            </a:r>
            <a:r>
              <a:rPr lang="fr-F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4000" b="0" dirty="0" smtClean="0">
                <a:latin typeface="Arial" pitchFamily="34" charset="0"/>
                <a:cs typeface="Arial" pitchFamily="34" charset="0"/>
              </a:rPr>
              <a:t>ontexte</a:t>
            </a:r>
            <a:endParaRPr lang="fr-FR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935649"/>
            <a:ext cx="8232846" cy="922311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2 Timothée 2v1à10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sz="7200" i="1" dirty="0" smtClean="0">
                <a:latin typeface="Arial" pitchFamily="34" charset="0"/>
                <a:cs typeface="Arial" pitchFamily="34" charset="0"/>
              </a:rPr>
              <a:t>Vivre et transmettre l’Evangile</a:t>
            </a:r>
            <a:endParaRPr lang="fr-FR" sz="7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Combien vaut une vie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Ça vaut la peine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0700"/>
            <a:ext cx="8062634" cy="4629716"/>
          </a:xfrm>
        </p:spPr>
      </p:pic>
    </p:spTree>
    <p:extLst>
      <p:ext uri="{BB962C8B-B14F-4D97-AF65-F5344CB8AC3E}">
        <p14:creationId xmlns:p14="http://schemas.microsoft.com/office/powerpoint/2010/main" val="265956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Arial" pitchFamily="34" charset="0"/>
                <a:cs typeface="Arial" pitchFamily="34" charset="0"/>
              </a:rPr>
              <a:t>As-tu compris la valeur d’une âme ?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sz="6000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sz="6000" b="1" i="1" u="sng" dirty="0" smtClean="0">
                <a:latin typeface="Arial" pitchFamily="34" charset="0"/>
                <a:cs typeface="Arial" pitchFamily="34" charset="0"/>
              </a:rPr>
              <a:t>Comprends</a:t>
            </a:r>
            <a:r>
              <a:rPr lang="fr-FR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6000" dirty="0">
                <a:latin typeface="Arial" pitchFamily="34" charset="0"/>
                <a:cs typeface="Arial" pitchFamily="34" charset="0"/>
              </a:rPr>
              <a:t>ce que je dis, car le Seigneur te donnera de l'intelligence en toutes choses</a:t>
            </a:r>
            <a:r>
              <a:rPr lang="fr-FR" sz="6000" dirty="0" smtClean="0">
                <a:latin typeface="Arial" pitchFamily="34" charset="0"/>
                <a:cs typeface="Arial" pitchFamily="34" charset="0"/>
              </a:rPr>
              <a:t>. »          </a:t>
            </a:r>
            <a:r>
              <a:rPr lang="fr-FR" sz="6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60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Timothée </a:t>
            </a:r>
            <a:r>
              <a:rPr lang="fr-FR" sz="6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2v7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Ça vaut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toute votre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vie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98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Qui est le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Modèle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à suivre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b="1" i="1" u="sng" dirty="0" smtClean="0">
                <a:latin typeface="Arial" pitchFamily="34" charset="0"/>
                <a:cs typeface="Arial" pitchFamily="34" charset="0"/>
              </a:rPr>
              <a:t>Souviens-toi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de Jésus Christ</a:t>
            </a:r>
            <a:r>
              <a:rPr lang="fr-FR" dirty="0">
                <a:latin typeface="Arial" pitchFamily="34" charset="0"/>
                <a:cs typeface="Arial" pitchFamily="34" charset="0"/>
              </a:rPr>
              <a:t>, issu de la postérité de David, ressuscité des </a:t>
            </a:r>
            <a:r>
              <a:rPr lang="fr-F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morts</a:t>
            </a:r>
            <a:r>
              <a:rPr lang="fr-FR" dirty="0">
                <a:latin typeface="Arial" pitchFamily="34" charset="0"/>
                <a:cs typeface="Arial" pitchFamily="34" charset="0"/>
              </a:rPr>
              <a:t>, selon mon Évangile, pour lequel je souffre jusqu'à être lié comme un malfaiteur. Mais la parole de Dieu n'est pas liée. </a:t>
            </a:r>
          </a:p>
          <a:p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Timothée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2v8à9 </a:t>
            </a:r>
            <a:r>
              <a:rPr lang="fr-FR" sz="2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 smtClean="0">
                <a:latin typeface="Arial" pitchFamily="34" charset="0"/>
                <a:cs typeface="Arial" pitchFamily="34" charset="0"/>
              </a:rPr>
              <a:t>Gardons les yeux sur Jésus.</a:t>
            </a:r>
            <a:endParaRPr lang="fr-FR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18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Quel est ton objectif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lnSpcReduction="10000"/>
          </a:bodyPr>
          <a:lstStyle/>
          <a:p>
            <a:r>
              <a:rPr lang="fr-FR" sz="5400" dirty="0" smtClean="0">
                <a:latin typeface="Arial" pitchFamily="34" charset="0"/>
                <a:cs typeface="Arial" pitchFamily="34" charset="0"/>
              </a:rPr>
              <a:t>« C'est </a:t>
            </a:r>
            <a:r>
              <a:rPr lang="fr-FR" sz="5400" dirty="0">
                <a:latin typeface="Arial" pitchFamily="34" charset="0"/>
                <a:cs typeface="Arial" pitchFamily="34" charset="0"/>
              </a:rPr>
              <a:t>pourquoi je supporte tout à cause des élus, </a:t>
            </a:r>
            <a:r>
              <a:rPr lang="fr-FR" sz="5400" i="1" u="sng" dirty="0">
                <a:latin typeface="Arial" pitchFamily="34" charset="0"/>
                <a:cs typeface="Arial" pitchFamily="34" charset="0"/>
              </a:rPr>
              <a:t>afin qu'eux aussi obtiennent le salut</a:t>
            </a:r>
            <a:r>
              <a:rPr lang="fr-FR" sz="5400" dirty="0">
                <a:latin typeface="Arial" pitchFamily="34" charset="0"/>
                <a:cs typeface="Arial" pitchFamily="34" charset="0"/>
              </a:rPr>
              <a:t> qui est en Jésus Christ, avec la gloire éternelle</a:t>
            </a:r>
            <a:r>
              <a:rPr lang="fr-FR" sz="5400" dirty="0" smtClean="0">
                <a:latin typeface="Arial" pitchFamily="34" charset="0"/>
                <a:cs typeface="Arial" pitchFamily="34" charset="0"/>
              </a:rPr>
              <a:t>. »      </a:t>
            </a:r>
            <a:r>
              <a:rPr lang="fr-FR" sz="5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5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Timothée </a:t>
            </a:r>
            <a:r>
              <a:rPr lang="fr-FR" sz="5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2v10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500" dirty="0" smtClean="0">
                <a:latin typeface="Arial" pitchFamily="34" charset="0"/>
                <a:cs typeface="Arial" pitchFamily="34" charset="0"/>
              </a:rPr>
              <a:t>Deviens pêcheur d’hommes !</a:t>
            </a:r>
            <a:endParaRPr lang="fr-FR" sz="4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2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Revoir, réagir et revenir 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b="1" dirty="0" smtClean="0"/>
              <a:t>Vivre et transmettre l’Evangile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5400" dirty="0" smtClean="0"/>
              <a:t>Il faut </a:t>
            </a:r>
            <a:r>
              <a:rPr lang="fr-FR" sz="5400" u="sng" dirty="0" smtClean="0"/>
              <a:t>vivre</a:t>
            </a:r>
            <a:r>
              <a:rPr lang="fr-FR" sz="5400" dirty="0" smtClean="0"/>
              <a:t> </a:t>
            </a:r>
            <a:r>
              <a:rPr lang="fr-FR" sz="5400" b="1" i="1" dirty="0" smtClean="0"/>
              <a:t>ET</a:t>
            </a:r>
            <a:r>
              <a:rPr lang="fr-FR" sz="5400" dirty="0" smtClean="0"/>
              <a:t> </a:t>
            </a:r>
            <a:r>
              <a:rPr lang="fr-FR" sz="5400" u="sng" dirty="0" smtClean="0"/>
              <a:t>parler</a:t>
            </a:r>
            <a:r>
              <a:rPr lang="fr-FR" sz="5400" dirty="0" smtClean="0"/>
              <a:t> pour Christ.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700" dirty="0" smtClean="0"/>
              <a:t>2 Tim2v1à10 contiennent 5 exemples.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700" dirty="0" smtClean="0"/>
              <a:t>Ce même texte contient 5 impératifs.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4700" dirty="0" smtClean="0"/>
              <a:t>Il n’y a qu’un Modèle parfait, Jésus.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www.AzBible.yolasite.com/fr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lui donne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Cinq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impératifs.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v1 Fortifie-toi !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v2 Confie-le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v3 Souffre avec moi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v7 Comprends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v8 Souviens-toi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Paul est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déjà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passé par là.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En quoi es-tu très fort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sz="6000" dirty="0" smtClean="0">
                <a:latin typeface="Arial" pitchFamily="34" charset="0"/>
                <a:cs typeface="Arial" pitchFamily="34" charset="0"/>
              </a:rPr>
              <a:t>« Toi </a:t>
            </a:r>
            <a:r>
              <a:rPr lang="fr-FR" sz="6000" dirty="0">
                <a:latin typeface="Arial" pitchFamily="34" charset="0"/>
                <a:cs typeface="Arial" pitchFamily="34" charset="0"/>
              </a:rPr>
              <a:t>donc, mon enfant, </a:t>
            </a:r>
            <a:r>
              <a:rPr lang="fr-FR" sz="6000" b="1" u="sng" dirty="0">
                <a:latin typeface="Arial" pitchFamily="34" charset="0"/>
                <a:cs typeface="Arial" pitchFamily="34" charset="0"/>
              </a:rPr>
              <a:t>fortifie-toi dans la grâce</a:t>
            </a:r>
            <a:r>
              <a:rPr lang="fr-FR" sz="6000" dirty="0">
                <a:latin typeface="Arial" pitchFamily="34" charset="0"/>
                <a:cs typeface="Arial" pitchFamily="34" charset="0"/>
              </a:rPr>
              <a:t> qui est en Jésus Christ</a:t>
            </a:r>
            <a:r>
              <a:rPr lang="fr-FR" sz="6000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sz="60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Timothée </a:t>
            </a:r>
            <a:r>
              <a:rPr lang="fr-FR" sz="6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2v1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500" dirty="0" smtClean="0">
                <a:latin typeface="Arial" pitchFamily="34" charset="0"/>
                <a:cs typeface="Arial" pitchFamily="34" charset="0"/>
              </a:rPr>
              <a:t>Personne ne peux te vaincre.</a:t>
            </a:r>
            <a:endParaRPr lang="fr-FR" sz="4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57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Arial" pitchFamily="34" charset="0"/>
                <a:cs typeface="Arial" pitchFamily="34" charset="0"/>
              </a:rPr>
              <a:t>Qu’est-ce 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que tu 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attends de moi?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Ce </a:t>
            </a:r>
            <a:r>
              <a:rPr lang="fr-FR" dirty="0">
                <a:latin typeface="Arial" pitchFamily="34" charset="0"/>
                <a:cs typeface="Arial" pitchFamily="34" charset="0"/>
              </a:rPr>
              <a:t>que tu as entendu de moi en présence de beaucoup de témoins,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confie-le</a:t>
            </a:r>
            <a:r>
              <a:rPr lang="fr-FR" dirty="0">
                <a:latin typeface="Arial" pitchFamily="34" charset="0"/>
                <a:cs typeface="Arial" pitchFamily="34" charset="0"/>
              </a:rPr>
              <a:t> à des hommes fidèles, qui soient capables de l'enseigner aussi à d'autres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Timothée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2v2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 plus beau cadeaux.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54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 souffre un soldat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Souffre </a:t>
            </a:r>
            <a:r>
              <a:rPr lang="fr-FR" dirty="0">
                <a:latin typeface="Arial" pitchFamily="34" charset="0"/>
                <a:cs typeface="Arial" pitchFamily="34" charset="0"/>
              </a:rPr>
              <a:t>avec moi, comme un bon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soldat de Jésus Christ</a:t>
            </a:r>
            <a:r>
              <a:rPr lang="fr-FR" dirty="0">
                <a:latin typeface="Arial" pitchFamily="34" charset="0"/>
                <a:cs typeface="Arial" pitchFamily="34" charset="0"/>
              </a:rPr>
              <a:t>. Il n'est pas de soldat qui s'embarrasse des affaires de la vie, s'il veut plaire à celui qui l'a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enrôlé. » 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Timothée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2v3à4 </a:t>
            </a:r>
            <a:r>
              <a:rPr lang="fr-FR" sz="26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6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500" dirty="0" smtClean="0">
                <a:latin typeface="Arial" pitchFamily="34" charset="0"/>
                <a:cs typeface="Arial" pitchFamily="34" charset="0"/>
              </a:rPr>
              <a:t>Il sacrifie tout pour la cause.</a:t>
            </a:r>
            <a:endParaRPr lang="fr-FR" sz="4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1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garde n’a qu’une priorité.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34" y="1196975"/>
            <a:ext cx="3564731" cy="4752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est prêt à tout sacrifier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89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594318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Que pense le monde des tricheurs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9144000" cy="4608512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sz="5400" dirty="0" smtClean="0">
                <a:latin typeface="Arial" pitchFamily="34" charset="0"/>
                <a:cs typeface="Arial" pitchFamily="34" charset="0"/>
              </a:rPr>
              <a:t>L'athlète </a:t>
            </a:r>
            <a:r>
              <a:rPr lang="fr-FR" sz="5400" dirty="0">
                <a:latin typeface="Arial" pitchFamily="34" charset="0"/>
                <a:cs typeface="Arial" pitchFamily="34" charset="0"/>
              </a:rPr>
              <a:t>n'est pas couronné, s'il n'a combattu </a:t>
            </a:r>
            <a:r>
              <a:rPr lang="fr-FR" sz="5400" b="1" i="1" u="sng" dirty="0">
                <a:latin typeface="Arial" pitchFamily="34" charset="0"/>
                <a:cs typeface="Arial" pitchFamily="34" charset="0"/>
              </a:rPr>
              <a:t>suivant les règles</a:t>
            </a:r>
            <a:r>
              <a:rPr lang="fr-FR" sz="5400" dirty="0" smtClean="0">
                <a:latin typeface="Arial" pitchFamily="34" charset="0"/>
                <a:cs typeface="Arial" pitchFamily="34" charset="0"/>
              </a:rPr>
              <a:t>. »              </a:t>
            </a:r>
            <a:r>
              <a:rPr lang="fr-FR" sz="5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54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Timothée </a:t>
            </a:r>
            <a:r>
              <a:rPr lang="fr-FR" sz="5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2v5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4600" dirty="0" smtClean="0">
                <a:latin typeface="Arial" pitchFamily="34" charset="0"/>
                <a:cs typeface="Arial" pitchFamily="34" charset="0"/>
              </a:rPr>
              <a:t>Pratiquons ce qu’on prêche.</a:t>
            </a:r>
            <a:endParaRPr lang="fr-FR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99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Tout sport a ses règles.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6" y="1196752"/>
            <a:ext cx="6834388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vie en a aussi !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9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Combien d’effort faut-il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« Il </a:t>
            </a:r>
            <a:r>
              <a:rPr lang="fr-FR" dirty="0">
                <a:latin typeface="Arial" pitchFamily="34" charset="0"/>
                <a:cs typeface="Arial" pitchFamily="34" charset="0"/>
              </a:rPr>
              <a:t>faut que le laboureur </a:t>
            </a:r>
            <a:r>
              <a:rPr lang="fr-FR" b="1" i="1" u="sng" dirty="0">
                <a:latin typeface="Arial" pitchFamily="34" charset="0"/>
                <a:cs typeface="Arial" pitchFamily="34" charset="0"/>
              </a:rPr>
              <a:t>travaille avant de recueillir</a:t>
            </a:r>
            <a:r>
              <a:rPr lang="fr-FR" dirty="0">
                <a:latin typeface="Arial" pitchFamily="34" charset="0"/>
                <a:cs typeface="Arial" pitchFamily="34" charset="0"/>
              </a:rPr>
              <a:t> les fruits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 »  </a:t>
            </a:r>
            <a:r>
              <a:rPr lang="fr-FR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 Timothée </a:t>
            </a:r>
            <a:r>
              <a:rPr lang="fr-FR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2v6 </a:t>
            </a:r>
            <a:r>
              <a:rPr lang="fr-FR" sz="24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FLS</a:t>
            </a:r>
            <a:endParaRPr lang="fr-FR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Il faut s’investir.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5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373</Words>
  <Application>Microsoft Office PowerPoint</Application>
  <PresentationFormat>On-screen Show (4:3)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Office Theme</vt:lpstr>
      <vt:lpstr>Approfondir la Bible dans son Contexte</vt:lpstr>
      <vt:lpstr>Il lui donne Cinq impératifs.</vt:lpstr>
      <vt:lpstr>En quoi es-tu très fort ?</vt:lpstr>
      <vt:lpstr>Qu’est-ce que tu attends de moi?</vt:lpstr>
      <vt:lpstr>Que souffre un soldat ?</vt:lpstr>
      <vt:lpstr>La garde n’a qu’une priorité.</vt:lpstr>
      <vt:lpstr>Que pense le monde des tricheurs ?</vt:lpstr>
      <vt:lpstr>Tout sport a ses règles.</vt:lpstr>
      <vt:lpstr>Combien d’effort faut-il ?</vt:lpstr>
      <vt:lpstr>Combien vaut une vie ?</vt:lpstr>
      <vt:lpstr>As-tu compris la valeur d’une âme ?</vt:lpstr>
      <vt:lpstr>Qui est le Modèle à suivre ?</vt:lpstr>
      <vt:lpstr>Quel est ton objectif ?</vt:lpstr>
      <vt:lpstr>Revoir, réagir et revenir 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97</cp:revision>
  <dcterms:created xsi:type="dcterms:W3CDTF">2010-11-10T08:57:02Z</dcterms:created>
  <dcterms:modified xsi:type="dcterms:W3CDTF">2015-04-26T04:38:21Z</dcterms:modified>
</cp:coreProperties>
</file>