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8" r:id="rId4"/>
    <p:sldId id="311" r:id="rId5"/>
    <p:sldId id="277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990033"/>
    <a:srgbClr val="CC3300"/>
    <a:srgbClr val="4D4D4D"/>
    <a:srgbClr val="800000"/>
    <a:srgbClr val="660033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75" autoAdjust="0"/>
    <p:restoredTop sz="33439" autoAdjust="0"/>
  </p:normalViewPr>
  <p:slideViewPr>
    <p:cSldViewPr snapToGrid="0">
      <p:cViewPr varScale="1">
        <p:scale>
          <a:sx n="28" d="100"/>
          <a:sy n="28" d="100"/>
        </p:scale>
        <p:origin x="768" y="48"/>
      </p:cViewPr>
      <p:guideLst/>
    </p:cSldViewPr>
  </p:slideViewPr>
  <p:notesTextViewPr>
    <p:cViewPr>
      <p:scale>
        <a:sx n="250" d="100"/>
        <a:sy n="2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30122-7F66-47C9-91A1-65A430FA7A1E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44F76-C23F-496A-BF78-F762963D30C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551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l" defTabSz="173736">
              <a:buFont typeface="Wingdings" pitchFamily="2" charset="2"/>
              <a:buNone/>
            </a:pPr>
            <a:r>
              <a:rPr lang="fr-FR" noProof="0" dirty="0"/>
              <a:t>Lisons</a:t>
            </a:r>
            <a:r>
              <a:rPr lang="fr-FR" baseline="0" noProof="0" dirty="0"/>
              <a:t> 1 Rois 8v41à43…</a:t>
            </a:r>
          </a:p>
          <a:p>
            <a:pPr marL="0" indent="0" algn="l" defTabSz="173736">
              <a:buFont typeface="Wingdings" pitchFamily="2" charset="2"/>
              <a:buNone/>
            </a:pPr>
            <a:r>
              <a:rPr lang="fr-FR" baseline="0" noProof="0" dirty="0"/>
              <a:t>	Voici la 3</a:t>
            </a:r>
            <a:r>
              <a:rPr lang="fr-FR" baseline="30000" noProof="0" dirty="0"/>
              <a:t>e</a:t>
            </a:r>
            <a:r>
              <a:rPr lang="fr-FR" baseline="0" noProof="0" dirty="0"/>
              <a:t> fois que nous trouvons le verbe « prier » dans la Bible française.</a:t>
            </a:r>
          </a:p>
          <a:p>
            <a:pPr marL="0" indent="-171450" algn="l" defTabSz="173736">
              <a:buFont typeface="Wingdings" pitchFamily="2" charset="2"/>
              <a:buChar char="Ø"/>
            </a:pPr>
            <a:r>
              <a:rPr lang="fr-FR" baseline="0" noProof="0" dirty="0"/>
              <a:t> 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51866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	Le </a:t>
            </a:r>
            <a:r>
              <a:rPr lang="fr-FR" b="1" noProof="0" dirty="0"/>
              <a:t>contexte</a:t>
            </a:r>
            <a:r>
              <a:rPr lang="fr-FR" noProof="0" dirty="0"/>
              <a:t> est l’inauguration du Temple de Salomon.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Cette fois il est question du lieu de prière ‘</a:t>
            </a:r>
            <a:r>
              <a:rPr lang="fr-FR" u="sng" baseline="0" noProof="0" dirty="0"/>
              <a:t>dans</a:t>
            </a:r>
            <a:r>
              <a:rPr lang="fr-FR" baseline="0" noProof="0" dirty="0"/>
              <a:t> cette maison’.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Voici </a:t>
            </a:r>
            <a:r>
              <a:rPr lang="fr-FR" b="1" i="1" baseline="0" noProof="0" dirty="0"/>
              <a:t>3 questions </a:t>
            </a:r>
            <a:r>
              <a:rPr lang="fr-FR" baseline="0" noProof="0" dirty="0"/>
              <a:t>qui trouvent leurs réponses dans cette histoire.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Méditons le verset clé. 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Il y a de la force dans l’union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5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noProof="0" dirty="0"/>
              <a:t>Notre verset clé </a:t>
            </a:r>
            <a:r>
              <a:rPr lang="fr-FR" b="1" noProof="0" dirty="0"/>
              <a:t>révèle</a:t>
            </a:r>
            <a:r>
              <a:rPr lang="fr-FR" noProof="0" dirty="0"/>
              <a:t> 3 choses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La prière </a:t>
            </a:r>
            <a:r>
              <a:rPr lang="fr-FR" i="1" u="sng" noProof="0" dirty="0"/>
              <a:t>à l’Éternel</a:t>
            </a:r>
            <a:r>
              <a:rPr lang="fr-FR" noProof="0" dirty="0"/>
              <a:t> est</a:t>
            </a:r>
            <a:r>
              <a:rPr lang="fr-FR" baseline="0" noProof="0" dirty="0"/>
              <a:t> exaucée car </a:t>
            </a:r>
            <a:r>
              <a:rPr lang="fr-FR" i="1" u="sng" baseline="0" noProof="0" dirty="0"/>
              <a:t>IL agit</a:t>
            </a:r>
            <a:r>
              <a:rPr lang="fr-FR" baseline="0" noProof="0" dirty="0"/>
              <a:t> et </a:t>
            </a:r>
            <a:r>
              <a:rPr lang="fr-FR" i="1" u="sng" baseline="0" noProof="0" dirty="0"/>
              <a:t>IL continue</a:t>
            </a:r>
            <a:r>
              <a:rPr lang="fr-FR" baseline="0" noProof="0" dirty="0"/>
              <a:t> à agir.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Il n’est pas question de la ‘Providence’ mais du Dieu vivant !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Que prier ?  [lire]  Adressons-ns </a:t>
            </a:r>
            <a:r>
              <a:rPr lang="fr-FR" i="1" u="sng" baseline="0" noProof="0" dirty="0"/>
              <a:t>à l’Éternel</a:t>
            </a:r>
            <a:r>
              <a:rPr lang="fr-FR" baseline="0" noProof="0" dirty="0"/>
              <a:t> en demandant </a:t>
            </a:r>
            <a:r>
              <a:rPr lang="fr-FR" b="0" i="1" u="sng" baseline="0" noProof="0" dirty="0"/>
              <a:t>son intervention</a:t>
            </a:r>
            <a:r>
              <a:rPr lang="fr-FR" baseline="0" noProof="0" dirty="0"/>
              <a:t> + son soutien ensuite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520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="1" i="1" u="sng" noProof="0" dirty="0"/>
              <a:t>Qu’attendez-vous</a:t>
            </a:r>
            <a:r>
              <a:rPr lang="fr-FR" b="0" i="0" u="none" noProof="0" dirty="0"/>
              <a:t> de la prière ?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="0" i="0" u="none" noProof="0" dirty="0"/>
              <a:t>	Bien</a:t>
            </a:r>
            <a:r>
              <a:rPr lang="fr-FR" b="0" i="0" u="none" baseline="0" noProof="0" dirty="0"/>
              <a:t> sûr on attend l’</a:t>
            </a:r>
            <a:r>
              <a:rPr lang="fr-FR" b="0" i="0" u="none" baseline="0" noProof="0" dirty="0" err="1"/>
              <a:t>exaucemnt</a:t>
            </a:r>
            <a:endParaRPr lang="fr-FR" noProof="0" dirty="0"/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Il y a </a:t>
            </a:r>
            <a:r>
              <a:rPr lang="fr-FR" i="1" u="sng" noProof="0" dirty="0"/>
              <a:t>plus que l’exaucement</a:t>
            </a:r>
            <a:r>
              <a:rPr lang="fr-FR" noProof="0" dirty="0"/>
              <a:t> que nous pouvons</a:t>
            </a:r>
            <a:r>
              <a:rPr lang="fr-FR" baseline="0" noProof="0" dirty="0"/>
              <a:t> attendre de la prière.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Attendons que l’Éternel Dieu reçoive toute </a:t>
            </a:r>
            <a:r>
              <a:rPr lang="fr-FR" i="1" u="sng" baseline="0" noProof="0" dirty="0"/>
              <a:t>la gloire</a:t>
            </a:r>
            <a:r>
              <a:rPr lang="fr-FR" baseline="0" noProof="0" dirty="0"/>
              <a:t> pour l’exaucement à nos prière.  [lire]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9029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noProof="0" dirty="0"/>
              <a:t>Prions en famille, </a:t>
            </a:r>
            <a:r>
              <a:rPr lang="fr-FR" i="1" u="sng" noProof="0" dirty="0"/>
              <a:t>entre</a:t>
            </a:r>
            <a:r>
              <a:rPr lang="fr-FR" i="1" u="sng" baseline="0" noProof="0" dirty="0"/>
              <a:t> époux</a:t>
            </a:r>
            <a:r>
              <a:rPr lang="fr-FR" baseline="0" noProof="0" dirty="0"/>
              <a:t>, entre amis et enfin en église.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Prions au Nom de </a:t>
            </a:r>
            <a:r>
              <a:rPr lang="fr-FR" i="1" u="sng" baseline="0" noProof="0" dirty="0"/>
              <a:t>notre</a:t>
            </a:r>
            <a:r>
              <a:rPr lang="fr-FR" baseline="0" noProof="0" dirty="0"/>
              <a:t> Dieu.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Soyons précis en demandant </a:t>
            </a:r>
            <a:r>
              <a:rPr lang="fr-FR" i="1" u="sng" baseline="0" noProof="0" dirty="0"/>
              <a:t>l’intervention</a:t>
            </a:r>
            <a:r>
              <a:rPr lang="fr-FR" baseline="0" noProof="0" dirty="0"/>
              <a:t> de Dieu.</a:t>
            </a:r>
          </a:p>
          <a:p>
            <a:pPr marL="0" indent="0" defTabSz="173736">
              <a:buFont typeface="Wingdings" panose="05000000000000000000" pitchFamily="2" charset="2"/>
              <a:buNone/>
            </a:pPr>
            <a:r>
              <a:rPr lang="fr-FR" baseline="0" noProof="0" dirty="0"/>
              <a:t>	Soyons humbles en priant que </a:t>
            </a:r>
            <a:r>
              <a:rPr lang="fr-FR" i="1" u="sng" baseline="0" noProof="0" dirty="0"/>
              <a:t>la suite</a:t>
            </a:r>
            <a:r>
              <a:rPr lang="fr-FR" baseline="0" noProof="0" dirty="0"/>
              <a:t> soit sa volonté.</a:t>
            </a:r>
          </a:p>
          <a:p>
            <a:pPr marL="0" indent="-171450" defTabSz="173736">
              <a:buFont typeface="Wingdings" panose="05000000000000000000" pitchFamily="2" charset="2"/>
              <a:buChar char="Ø"/>
            </a:pPr>
            <a:r>
              <a:rPr lang="fr-FR" baseline="0" noProof="0" dirty="0"/>
              <a:t>Prions notre </a:t>
            </a:r>
            <a:r>
              <a:rPr lang="fr-FR" b="1" i="1" u="sng" baseline="0" noProof="0" dirty="0"/>
              <a:t>Dieu vivant</a:t>
            </a:r>
            <a:r>
              <a:rPr lang="fr-FR" baseline="0" noProof="0" dirty="0"/>
              <a:t> ! [lire]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644F76-C23F-496A-BF78-F762963D30C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7934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78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32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20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7476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5710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3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4764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5439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0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14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082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CE1B-B2D2-4E1F-89AF-E19E6F4D890C}" type="datetimeFigureOut">
              <a:rPr lang="fr-FR" smtClean="0"/>
              <a:t>09/05/2018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353A4-D91A-4440-AA8E-CB508D2101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39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45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418636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On saura que ton nom est grand, ta main forte, et ton bras étendu, quand il viendra prier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dans cette maison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Rois 8:42</a:t>
            </a:r>
            <a:endParaRPr lang="fr-FR" sz="2400" b="1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Quel est le contexte 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4968240"/>
            <a:ext cx="10151164" cy="188976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Car là où deux ou trois sont </a:t>
            </a:r>
            <a:r>
              <a:rPr lang="fr-FR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assemblés</a:t>
            </a:r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 mon nom, je suis au milieu d'eux. » </a:t>
            </a:r>
            <a:r>
              <a:rPr lang="fr-FR" sz="2600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Matthieu 18:20</a:t>
            </a:r>
            <a:endParaRPr lang="fr-FR" sz="2600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3404485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Où prier ?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prier ?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Qu’attendre ?</a:t>
            </a:r>
          </a:p>
          <a:p>
            <a:pPr mar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7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458260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On saura que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 nom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est grand,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main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forte, et 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ton bras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étendu, quand il viendra prier dans cette maison. » </a:t>
            </a:r>
            <a:r>
              <a:rPr lang="fr-FR" sz="24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Rois 8:42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prière révèle la fidélité de l’Éternel.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0" y="5364480"/>
            <a:ext cx="10151164" cy="1493520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Quiconque invoquera </a:t>
            </a:r>
            <a:r>
              <a:rPr lang="fr-FR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nom</a:t>
            </a:r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l'Éternel sera sauvé. » </a:t>
            </a:r>
            <a:r>
              <a:rPr lang="fr-FR" sz="3800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Joël 2:32</a:t>
            </a:r>
            <a:endParaRPr lang="fr-FR" sz="3800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3800725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Où prier ?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prier 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Qu’attendre ?</a:t>
            </a:r>
          </a:p>
          <a:p>
            <a:pPr marL="0" lv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755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3965967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</a:t>
            </a:r>
            <a:r>
              <a:rPr lang="fr-FR" sz="4800" b="1" i="1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saura</a:t>
            </a:r>
            <a:r>
              <a:rPr lang="fr-FR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ton nom est grand, ta main forte, et ton bras étendu, quand il viendra prier dans cette maison. » </a:t>
            </a:r>
            <a:r>
              <a:rPr lang="fr-FR" sz="2400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Rois 8:42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y a un effet étonnant !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4747846"/>
            <a:ext cx="12191999" cy="2110154"/>
          </a:xfrm>
        </p:spPr>
        <p:txBody>
          <a:bodyPr>
            <a:normAutofit/>
          </a:bodyPr>
          <a:lstStyle/>
          <a:p>
            <a:pPr algn="ctr"/>
            <a:r>
              <a:rPr lang="fr-FR" sz="4800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 Je savais que tu m'exauces toujours ;  mais j'ai parlé à cause de la foule qui m'entoure, afin qu'ils croient. »</a:t>
            </a:r>
            <a:r>
              <a:rPr lang="fr-FR" sz="2600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Jean 11:42</a:t>
            </a:r>
            <a:endParaRPr lang="fr-FR" sz="2600" i="1" dirty="0">
              <a:solidFill>
                <a:srgbClr val="00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3184091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Où prier ?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prier 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Qu’attendre ?</a:t>
            </a:r>
          </a:p>
          <a:p>
            <a:pPr marL="0" lvl="0" indent="0">
              <a:buNone/>
            </a:pPr>
            <a:r>
              <a:rPr lang="fr-FR" sz="4000" i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10151165" y="6034088"/>
            <a:ext cx="2040835" cy="823912"/>
          </a:xfrm>
        </p:spPr>
        <p:txBody>
          <a:bodyPr anchor="ctr">
            <a:no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3600" dirty="0">
                <a:solidFill>
                  <a:srgbClr val="00FF00"/>
                </a:solidFill>
              </a:rPr>
              <a:t>La suite</a:t>
            </a:r>
            <a:endParaRPr lang="fr-FR" sz="36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450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4" grpId="0"/>
      <p:bldP spid="5" grpId="0" build="p"/>
      <p:bldP spid="6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chemeClr val="tx1">
                <a:lumMod val="95000"/>
                <a:lumOff val="5000"/>
              </a:schemeClr>
            </a:gs>
            <a:gs pos="0">
              <a:srgbClr val="800000"/>
            </a:gs>
            <a:gs pos="100000">
              <a:srgbClr val="8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3"/>
            <a:ext cx="12192000" cy="781876"/>
          </a:xfrm>
        </p:spPr>
        <p:txBody>
          <a:bodyPr>
            <a:normAutofit/>
          </a:bodyPr>
          <a:lstStyle/>
          <a:p>
            <a:pPr algn="ctr"/>
            <a:r>
              <a:rPr lang="fr-FR" sz="4800" b="1" i="1" dirty="0">
                <a:solidFill>
                  <a:srgbClr val="00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Revoir, Réagir et Revenir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-1" y="6034088"/>
            <a:ext cx="12191999" cy="823912"/>
          </a:xfrm>
        </p:spPr>
        <p:txBody>
          <a:bodyPr>
            <a:normAutofit/>
          </a:bodyPr>
          <a:lstStyle/>
          <a:p>
            <a:pPr algn="ctr"/>
            <a:r>
              <a:rPr lang="en-US" sz="4800" i="1" u="sng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www.AzBible.yolasite.com/fr</a:t>
            </a:r>
            <a:endParaRPr lang="fr-FR" sz="4800" i="1" u="sng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1563755"/>
            <a:ext cx="4149968" cy="3922645"/>
          </a:xfrm>
        </p:spPr>
        <p:txBody>
          <a:bodyPr anchor="ctr"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Où prier ?</a:t>
            </a:r>
          </a:p>
          <a:p>
            <a:pPr lvl="0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prier ?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fr-FR" sz="40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Qu’attendre  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49968" y="781879"/>
            <a:ext cx="8042031" cy="5252208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Prions </a:t>
            </a: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ensemble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souvent.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Prions </a:t>
            </a: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l’Éternel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qu’IL </a:t>
            </a: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agit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qu’ensuite IL nous </a:t>
            </a: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tient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Prions pour que le monde </a:t>
            </a:r>
            <a:r>
              <a:rPr lang="fr-FR" sz="4800" b="1" i="1" u="sng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sache</a:t>
            </a:r>
            <a:r>
              <a:rPr lang="fr-FR" sz="48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 l’exaucement est plus que la bonne chance ou ‘la Providence’.</a:t>
            </a:r>
          </a:p>
        </p:txBody>
      </p:sp>
    </p:spTree>
    <p:extLst>
      <p:ext uri="{BB962C8B-B14F-4D97-AF65-F5344CB8AC3E}">
        <p14:creationId xmlns:p14="http://schemas.microsoft.com/office/powerpoint/2010/main" val="81247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uiExpand="1" build="p"/>
      <p:bldP spid="8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176</Words>
  <Application>Microsoft Office PowerPoint</Application>
  <PresentationFormat>Widescreen</PresentationFormat>
  <Paragraphs>59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PowerPoint Presentation</vt:lpstr>
      <vt:lpstr>Quel est le contexte ?</vt:lpstr>
      <vt:lpstr>La prière révèle la fidélité de l’Éternel.</vt:lpstr>
      <vt:lpstr>Il y a un effet étonnant !</vt:lpstr>
      <vt:lpstr>Revoir, Réagir et Revenir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Howland</dc:creator>
  <cp:lastModifiedBy>Howland</cp:lastModifiedBy>
  <cp:revision>49</cp:revision>
  <dcterms:created xsi:type="dcterms:W3CDTF">2018-04-18T09:11:47Z</dcterms:created>
  <dcterms:modified xsi:type="dcterms:W3CDTF">2018-05-09T09:30:35Z</dcterms:modified>
</cp:coreProperties>
</file>