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58" r:id="rId3"/>
    <p:sldId id="298" r:id="rId4"/>
    <p:sldId id="257" r:id="rId5"/>
    <p:sldId id="299" r:id="rId6"/>
    <p:sldId id="287" r:id="rId7"/>
    <p:sldId id="300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6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D"/>
    <a:srgbClr val="AC95E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5" autoAdjust="0"/>
    <p:restoredTop sz="39013" autoAdjust="0"/>
  </p:normalViewPr>
  <p:slideViewPr>
    <p:cSldViewPr>
      <p:cViewPr varScale="1">
        <p:scale>
          <a:sx n="32" d="100"/>
          <a:sy n="32" d="100"/>
        </p:scale>
        <p:origin x="852" y="36"/>
      </p:cViewPr>
      <p:guideLst>
        <p:guide orient="horz" pos="2160"/>
        <p:guide pos="2880"/>
      </p:guideLst>
    </p:cSldViewPr>
  </p:slideViewPr>
  <p:notesTextViewPr>
    <p:cViewPr>
      <p:scale>
        <a:sx n="250" d="100"/>
        <a:sy n="2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14/04/2018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180415</a:t>
            </a:r>
            <a:r>
              <a:rPr lang="fr-FR" baseline="0" noProof="0" dirty="0"/>
              <a:t> Moulins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baseline="0" noProof="0" dirty="0"/>
          </a:p>
          <a:p>
            <a:pPr marL="171450" indent="-171450">
              <a:buFont typeface="Wingdings" pitchFamily="2" charset="2"/>
              <a:buChar char="Ø"/>
            </a:pPr>
            <a:endParaRPr lang="fr-FR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Bonjours à tous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Les 3 </a:t>
            </a:r>
            <a:r>
              <a:rPr lang="fr-FR" i="1" noProof="0" dirty="0"/>
              <a:t>Membres</a:t>
            </a:r>
            <a:r>
              <a:rPr lang="fr-FR" noProof="0" dirty="0"/>
              <a:t> de la Trinité</a:t>
            </a:r>
            <a:r>
              <a:rPr lang="fr-FR" baseline="0" noProof="0" dirty="0"/>
              <a:t> se révèlent à travers toute la Bible.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Dns ce </a:t>
            </a:r>
            <a:r>
              <a:rPr lang="fr-FR" baseline="0" noProof="0" dirty="0" err="1"/>
              <a:t>vrset</a:t>
            </a:r>
            <a:r>
              <a:rPr lang="fr-FR" baseline="0" noProof="0" dirty="0"/>
              <a:t>, qui suit le </a:t>
            </a:r>
            <a:r>
              <a:rPr lang="fr-FR" baseline="0" noProof="0" dirty="0" err="1"/>
              <a:t>drnier</a:t>
            </a:r>
            <a:r>
              <a:rPr lang="fr-FR" baseline="0" noProof="0" dirty="0"/>
              <a:t>, </a:t>
            </a:r>
            <a:r>
              <a:rPr lang="fr-FR" u="sng" baseline="0" noProof="0" dirty="0"/>
              <a:t>l’article </a:t>
            </a:r>
            <a:r>
              <a:rPr lang="fr-FR" i="1" u="sng" baseline="0" noProof="0" dirty="0"/>
              <a:t>défini</a:t>
            </a:r>
            <a:r>
              <a:rPr lang="fr-FR" baseline="0" noProof="0" dirty="0"/>
              <a:t> </a:t>
            </a:r>
            <a:r>
              <a:rPr lang="fr-FR" baseline="0" noProof="0" dirty="0" err="1"/>
              <a:t>mntre</a:t>
            </a:r>
            <a:r>
              <a:rPr lang="fr-FR" baseline="0" noProof="0" dirty="0"/>
              <a:t> la différence entre un nouveau esprit qu’IL ns donne, et Son Esprit.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IL nous fait naître de nouveau, avec le don d’un nouveau esprit.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900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Selon Héb4v12 l’</a:t>
            </a:r>
            <a:r>
              <a:rPr lang="fr-FR" baseline="0" noProof="0" dirty="0"/>
              <a:t>esprit est le siège de nos intentions et l’âme est le siège de ns raisonnements.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Selon És42v1 la Trinité a un Corps, Âme et Esprit.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IL commence la sanctification en donnant un nouveau esprit.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On devient enfant de Dieu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418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Vous êtes à la recherche, ou adeptes de la foi chrétien</a:t>
            </a:r>
            <a:r>
              <a:rPr lang="fr-FR" baseline="0" noProof="0" dirty="0"/>
              <a:t>, mais est-ce que vs êtes nés de </a:t>
            </a:r>
            <a:r>
              <a:rPr lang="fr-FR" baseline="0" noProof="0" dirty="0" err="1"/>
              <a:t>nouv</a:t>
            </a:r>
            <a:r>
              <a:rPr lang="fr-FR" baseline="0" noProof="0" dirty="0"/>
              <a:t>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Revenons à Jn1v12 où il est clair</a:t>
            </a:r>
            <a:r>
              <a:rPr lang="fr-FR" baseline="0" noProof="0" dirty="0"/>
              <a:t> qu’il faut avoir </a:t>
            </a:r>
            <a:r>
              <a:rPr lang="fr-FR" i="1" u="sng" baseline="0" noProof="0" dirty="0"/>
              <a:t>confiance</a:t>
            </a:r>
            <a:r>
              <a:rPr lang="fr-FR" baseline="0" noProof="0" dirty="0"/>
              <a:t> en Christ </a:t>
            </a:r>
            <a:r>
              <a:rPr lang="fr-FR" b="1" i="0" u="sng" baseline="0" noProof="0" dirty="0"/>
              <a:t>ET</a:t>
            </a:r>
            <a:r>
              <a:rPr lang="fr-FR" baseline="0" noProof="0" dirty="0"/>
              <a:t> l’appeler par son Nom, pour Le </a:t>
            </a:r>
            <a:r>
              <a:rPr lang="fr-FR" i="1" u="sng" baseline="0" noProof="0" dirty="0"/>
              <a:t>recevoir</a:t>
            </a:r>
            <a:r>
              <a:rPr lang="fr-FR" baseline="0" noProof="0" dirty="0"/>
              <a:t>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NB le verbe au </a:t>
            </a:r>
            <a:r>
              <a:rPr lang="fr-FR" b="1" i="1" u="sng" baseline="0" noProof="0" dirty="0"/>
              <a:t>passif</a:t>
            </a:r>
            <a:r>
              <a:rPr lang="fr-FR" baseline="0" noProof="0" dirty="0"/>
              <a:t>. 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084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Quel est votre part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Commencez par l’examen de votre conscience.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Personne d’autre peut le faire.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</a:t>
            </a:r>
            <a:r>
              <a:rPr lang="fr-FR" baseline="0" noProof="0" dirty="0"/>
              <a:t> 1</a:t>
            </a:r>
            <a:r>
              <a:rPr lang="fr-FR" baseline="30000" noProof="0" dirty="0"/>
              <a:t>er</a:t>
            </a:r>
            <a:r>
              <a:rPr lang="fr-FR" baseline="0" noProof="0" dirty="0"/>
              <a:t> message du SJC était : « Repentez-vous ! » Mt4v17.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Sn dernier message était : « La </a:t>
            </a:r>
            <a:r>
              <a:rPr lang="fr-FR" baseline="0" noProof="0" dirty="0" err="1"/>
              <a:t>repentance+le</a:t>
            </a:r>
            <a:r>
              <a:rPr lang="fr-FR" baseline="0" noProof="0" dirty="0"/>
              <a:t> pardon » Lc24v47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457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voie du salut passe par la confession et la confiance.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Ni l’une sans l’autre suffit.[lire]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Dire</a:t>
            </a:r>
            <a:r>
              <a:rPr lang="fr-FR" baseline="0" noProof="0" dirty="0"/>
              <a:t> publiquement qu’IL est le Maître de votre vie, </a:t>
            </a:r>
            <a:r>
              <a:rPr lang="fr-FR" b="1" u="sng" baseline="0" noProof="0" dirty="0"/>
              <a:t>ET</a:t>
            </a:r>
            <a:r>
              <a:rPr lang="fr-FR" baseline="0" noProof="0" dirty="0"/>
              <a:t> croire qu’IL l’est activement sont </a:t>
            </a:r>
            <a:r>
              <a:rPr lang="fr-FR" baseline="0" noProof="0" dirty="0" err="1"/>
              <a:t>essent</a:t>
            </a:r>
            <a:endParaRPr lang="fr-FR" baseline="0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On ne se converti pas, mais on est converti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48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Quand la Bible se répète, il est vraiment important</a:t>
            </a:r>
            <a:r>
              <a:rPr lang="fr-FR" baseline="0" noProof="0" dirty="0"/>
              <a:t> de l’écouter.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Croire est bien car on fait face à la </a:t>
            </a:r>
            <a:r>
              <a:rPr lang="fr-FR" i="1" u="sng" noProof="0" dirty="0"/>
              <a:t>justice</a:t>
            </a:r>
            <a:r>
              <a:rPr lang="fr-FR" noProof="0" dirty="0"/>
              <a:t> et notre</a:t>
            </a:r>
            <a:r>
              <a:rPr lang="fr-FR" baseline="0" noProof="0" dirty="0"/>
              <a:t> péché.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Mais, il faut croire assez pour demander le pardon et le </a:t>
            </a:r>
            <a:r>
              <a:rPr lang="fr-FR" i="1" u="sng" baseline="0" noProof="0" dirty="0"/>
              <a:t>salut</a:t>
            </a:r>
            <a:r>
              <a:rPr lang="fr-FR" baseline="0" noProof="0" dirty="0"/>
              <a:t>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Si vous n’êtes pas nés de nouveau,</a:t>
            </a:r>
            <a:r>
              <a:rPr lang="fr-FR" baseline="0" noProof="0" dirty="0"/>
              <a:t> cela fait parti du salut.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79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/>
              <a:t>N’oublions pas de </a:t>
            </a:r>
            <a:r>
              <a:rPr lang="fr-FR" b="1" dirty="0"/>
              <a:t>revisiter</a:t>
            </a:r>
            <a:r>
              <a:rPr lang="fr-FR" baseline="0" dirty="0"/>
              <a:t> ce que nous avons vu aujourd’hui</a:t>
            </a:r>
            <a:r>
              <a:rPr lang="fr-FR" dirty="0"/>
              <a:t>, </a:t>
            </a:r>
            <a:r>
              <a:rPr lang="fr-FR" b="1" dirty="0"/>
              <a:t>remettre</a:t>
            </a:r>
            <a:r>
              <a:rPr lang="fr-FR" dirty="0"/>
              <a:t> en cause votre vie, et ensuite </a:t>
            </a:r>
            <a:r>
              <a:rPr lang="fr-FR" b="1" dirty="0"/>
              <a:t>repasser</a:t>
            </a:r>
            <a:r>
              <a:rPr lang="fr-FR" dirty="0"/>
              <a:t> dans votre cœur ce qu’il faut</a:t>
            </a:r>
            <a:r>
              <a:rPr lang="fr-FR" baseline="0" dirty="0"/>
              <a:t> en faire !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endParaRPr lang="fr-FR" baseline="0" dirty="0"/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/>
              <a:t>Cette présentation sera sur le site web </a:t>
            </a:r>
            <a:r>
              <a:rPr lang="fr-FR" baseline="0" dirty="0" err="1"/>
              <a:t>AzBible</a:t>
            </a:r>
            <a:r>
              <a:rPr lang="fr-FR" baseline="0" dirty="0"/>
              <a:t>, téléchargeable.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/>
              <a:t>La clé,</a:t>
            </a:r>
            <a:r>
              <a:rPr lang="fr-FR" baseline="0" noProof="0" dirty="0"/>
              <a:t> pour comprendre les textes bibliques, est de les lire dans leur contexte.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/>
              <a:t>Posez-vous toujours, les questions suivantes. [lire]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/>
              <a:t>Rappelez-vous, qu’un texte hors contexte, est un prétexte, pour toutes sortes d’erreurs.[lire]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/>
              <a:t>Posons aussi des questions, sur des idées reçues.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dirty="0"/>
              <a:t>Voici</a:t>
            </a:r>
            <a:r>
              <a:rPr lang="fr-FR" baseline="0" dirty="0"/>
              <a:t> une question de la plus haute importance. [lire]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aseline="0" dirty="0"/>
              <a:t>La Bible, d’un bout à l’autre, parle du salut du péché. [lire]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aseline="0" dirty="0"/>
              <a:t>Nous avons vu, que le miracle commence </a:t>
            </a:r>
            <a:r>
              <a:rPr lang="fr-FR" baseline="0" dirty="0" err="1"/>
              <a:t>avc</a:t>
            </a:r>
            <a:r>
              <a:rPr lang="fr-FR" baseline="0" dirty="0"/>
              <a:t> le pardon.[lire]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014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Le miracle du salut inclue une « régénération » de la personne.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Nous allons poser 3 questions à la Bible.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En parlant aux chrétiens, la Bible dit ceci.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Plus qu’une vie réformée,</a:t>
            </a:r>
            <a:r>
              <a:rPr lang="fr-FR" baseline="0" noProof="0" dirty="0"/>
              <a:t> c’est une nouvelle vie selon 2 Cor 5:17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C’est un véritable miracle</a:t>
            </a:r>
            <a:r>
              <a:rPr lang="fr-FR" baseline="0" noProof="0" dirty="0"/>
              <a:t> !</a:t>
            </a:r>
            <a:endParaRPr lang="fr-FR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Devenir chrétien n’est pas devenir un adepte d’une foi.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Voici comment le S-J-C décrit ce miracle à un adepte</a:t>
            </a:r>
            <a:r>
              <a:rPr lang="fr-FR" baseline="0" noProof="0" dirty="0"/>
              <a:t> juif.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Le mot en grec est le même que d’être régénéré </a:t>
            </a:r>
            <a:r>
              <a:rPr lang="fr-FR" baseline="0" noProof="0" dirty="0" err="1"/>
              <a:t>dns</a:t>
            </a:r>
            <a:r>
              <a:rPr lang="fr-FR" baseline="0" noProof="0" dirty="0"/>
              <a:t> 1Pi1:23.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Qqch de réelle</a:t>
            </a:r>
            <a:r>
              <a:rPr lang="fr-FR" baseline="0" noProof="0" dirty="0"/>
              <a:t> se passe en vs.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82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Ce miracle vient</a:t>
            </a:r>
            <a:r>
              <a:rPr lang="fr-FR" baseline="0" noProof="0" dirty="0"/>
              <a:t> de Dieu.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On n’accepte pas Jésus, on LE reçoit pour qu’IL fasse le miracle.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On n’est pas chrétien ni grâce à nos ancêtres, ni nos efforts[lire]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Par la nouvelle naissance on devient enfant de Dieu. C’est une relation </a:t>
            </a:r>
            <a:r>
              <a:rPr lang="fr-FR" baseline="0" noProof="0" dirty="0" err="1"/>
              <a:t>ps</a:t>
            </a:r>
            <a:r>
              <a:rPr lang="fr-FR" baseline="0" noProof="0" dirty="0"/>
              <a:t> </a:t>
            </a:r>
            <a:r>
              <a:rPr lang="fr-FR" u="sng" baseline="0" noProof="0" dirty="0"/>
              <a:t>juste</a:t>
            </a:r>
            <a:r>
              <a:rPr lang="fr-FR" baseline="0" noProof="0" dirty="0"/>
              <a:t> une religion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717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y a tant de textes bibliques qui parlent d’être</a:t>
            </a:r>
            <a:r>
              <a:rPr lang="fr-FR" baseline="0" noProof="0" dirty="0"/>
              <a:t> né de nouveau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C’est le « qqch de meilleure » d’Héb11:40 &amp; 12:23 qu’IL donne.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L’avenir est devant nous. [lire]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aseline="0" noProof="0" dirty="0"/>
              <a:t>1Jn5v4 dit : « C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qui est né de Dieu triomphe du monde. » v13 dit : « Vous avez la vie éternelle.»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506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Bible révèle que ns étions tous créés</a:t>
            </a:r>
            <a:r>
              <a:rPr lang="fr-FR" baseline="0" noProof="0" dirty="0"/>
              <a:t> à</a:t>
            </a:r>
            <a:r>
              <a:rPr lang="fr-FR" noProof="0" dirty="0"/>
              <a:t> l’image de Dieu.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Un défaut génétique, depuis </a:t>
            </a:r>
            <a:r>
              <a:rPr lang="fr-FR" u="sng" noProof="0" dirty="0"/>
              <a:t>la</a:t>
            </a:r>
            <a:r>
              <a:rPr lang="fr-FR" u="sng" baseline="0" noProof="0" dirty="0"/>
              <a:t> chute </a:t>
            </a:r>
            <a:r>
              <a:rPr lang="fr-FR" baseline="0" noProof="0" dirty="0"/>
              <a:t>de nos 1</a:t>
            </a:r>
            <a:r>
              <a:rPr lang="fr-FR" baseline="30000" noProof="0" dirty="0"/>
              <a:t>er</a:t>
            </a:r>
            <a:r>
              <a:rPr lang="fr-FR" baseline="0" noProof="0" dirty="0"/>
              <a:t> parents, nous a tous condamné à la mort.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/>
              <a:t>Dieu veut et peut restaurer la vie, grâce à la mort du Christ à </a:t>
            </a:r>
            <a:r>
              <a:rPr lang="fr-FR" baseline="0" noProof="0" dirty="0" err="1"/>
              <a:t>ntre</a:t>
            </a:r>
            <a:r>
              <a:rPr lang="fr-FR" baseline="0" noProof="0" dirty="0"/>
              <a:t> place sur la Croix.  </a:t>
            </a:r>
            <a:r>
              <a:rPr lang="fr-FR" u="sng" baseline="0" noProof="0" dirty="0"/>
              <a:t>1Cor15v3</a:t>
            </a:r>
            <a:endParaRPr lang="fr-FR" u="sn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118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La nouvelle naissance, est le don de Dieu, de</a:t>
            </a:r>
            <a:r>
              <a:rPr lang="fr-FR" baseline="0" noProof="0" dirty="0"/>
              <a:t> la</a:t>
            </a:r>
            <a:r>
              <a:rPr lang="fr-FR" noProof="0" dirty="0"/>
              <a:t> vie éternelle.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On ne peut pas insister trop s/ le fait que c’est un miracle, pas simplement une</a:t>
            </a:r>
            <a:r>
              <a:rPr lang="fr-FR" baseline="0" noProof="0" dirty="0"/>
              <a:t> </a:t>
            </a:r>
            <a:r>
              <a:rPr lang="fr-FR" noProof="0" dirty="0"/>
              <a:t>croyance. </a:t>
            </a:r>
            <a:r>
              <a:rPr lang="fr-FR" baseline="0" noProof="0" dirty="0"/>
              <a:t>[lire]</a:t>
            </a:r>
            <a:endParaRPr lang="fr-FR" noProof="0" dirty="0"/>
          </a:p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/>
              <a:t>	NB </a:t>
            </a:r>
            <a:r>
              <a:rPr lang="fr-FR" u="sng" baseline="0" noProof="0" dirty="0"/>
              <a:t>l’article </a:t>
            </a:r>
            <a:r>
              <a:rPr lang="fr-FR" b="0" i="1" u="sng" baseline="0" noProof="0" dirty="0"/>
              <a:t>indéfini</a:t>
            </a:r>
            <a:r>
              <a:rPr lang="fr-FR" baseline="0" noProof="0" dirty="0"/>
              <a:t> dans ce </a:t>
            </a:r>
            <a:r>
              <a:rPr lang="fr-FR" baseline="0" noProof="0" dirty="0" err="1"/>
              <a:t>txt</a:t>
            </a:r>
            <a:endParaRPr lang="fr-FR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transforme</a:t>
            </a:r>
            <a:r>
              <a:rPr lang="fr-FR" baseline="0" noProof="0" dirty="0"/>
              <a:t> </a:t>
            </a:r>
            <a:r>
              <a:rPr lang="fr-FR" baseline="0" noProof="0" dirty="0" err="1"/>
              <a:t>notr</a:t>
            </a:r>
            <a:r>
              <a:rPr lang="fr-FR" baseline="0" noProof="0" dirty="0"/>
              <a:t> être avec le don d’un nouveau esprit </a:t>
            </a:r>
            <a:r>
              <a:rPr lang="fr-FR" i="1" u="sng" baseline="0" noProof="0" dirty="0"/>
              <a:t>humain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90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20661898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/>
          <a:lstStyle/>
          <a:p>
            <a:r>
              <a:rPr lang="fr-FR" dirty="0"/>
              <a:t>« </a:t>
            </a:r>
            <a:r>
              <a:rPr lang="fr-FR" b="1" i="1" u="sng" dirty="0"/>
              <a:t>L'Esprit</a:t>
            </a:r>
            <a:r>
              <a:rPr lang="fr-FR" dirty="0"/>
              <a:t> lui-même rend témoignage à </a:t>
            </a:r>
            <a:r>
              <a:rPr lang="fr-FR" b="1" i="1" u="sng" dirty="0"/>
              <a:t>notre esprit</a:t>
            </a:r>
            <a:r>
              <a:rPr lang="fr-FR" dirty="0"/>
              <a:t> que nous sommes </a:t>
            </a:r>
            <a:r>
              <a:rPr lang="fr-FR" b="1" i="1" dirty="0">
                <a:solidFill>
                  <a:srgbClr val="FFC000"/>
                </a:solidFill>
              </a:rPr>
              <a:t>enfants de Dieu</a:t>
            </a:r>
            <a:r>
              <a:rPr lang="fr-FR" dirty="0"/>
              <a:t>. » </a:t>
            </a:r>
            <a:r>
              <a:rPr lang="en-US" sz="2400" b="1" i="1" dirty="0">
                <a:solidFill>
                  <a:srgbClr val="00FF00"/>
                </a:solidFill>
              </a:rPr>
              <a:t>Romains 8:16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C’est l’œuvre de Son Esprit.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 recrée l’image de Dieu.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faire ?</a:t>
            </a:r>
          </a:p>
        </p:txBody>
      </p:sp>
    </p:spTree>
    <p:extLst>
      <p:ext uri="{BB962C8B-B14F-4D97-AF65-F5344CB8AC3E}">
        <p14:creationId xmlns:p14="http://schemas.microsoft.com/office/powerpoint/2010/main" val="583847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« Que le Dieu de paix vous sanctifie lui-même tout entiers, et que </a:t>
            </a:r>
            <a:r>
              <a:rPr lang="fr-FR" b="1" i="1" u="sng" dirty="0"/>
              <a:t>tout votre être</a:t>
            </a:r>
            <a:r>
              <a:rPr lang="fr-FR" dirty="0"/>
              <a:t>, </a:t>
            </a:r>
            <a:r>
              <a:rPr lang="fr-FR" b="1" i="1" dirty="0">
                <a:solidFill>
                  <a:srgbClr val="FFC000"/>
                </a:solidFill>
              </a:rPr>
              <a:t>l'esprit, l'âme et le corps</a:t>
            </a:r>
            <a:r>
              <a:rPr lang="fr-FR" dirty="0"/>
              <a:t>, soit conservé irrépréhensible, lors de l'avènement de notre Seigneur Jésus Christ ! »</a:t>
            </a:r>
          </a:p>
          <a:p>
            <a:r>
              <a:rPr lang="en-US" sz="3100" b="1" i="1" dirty="0">
                <a:solidFill>
                  <a:srgbClr val="00FF00"/>
                </a:solidFill>
              </a:rPr>
              <a:t>1 </a:t>
            </a:r>
            <a:r>
              <a:rPr lang="en-US" sz="3100" b="1" i="1" dirty="0" err="1">
                <a:solidFill>
                  <a:srgbClr val="00FF00"/>
                </a:solidFill>
              </a:rPr>
              <a:t>Thessaloniciens</a:t>
            </a:r>
            <a:r>
              <a:rPr lang="en-US" sz="3100" b="1" i="1" dirty="0">
                <a:solidFill>
                  <a:srgbClr val="00FF00"/>
                </a:solidFill>
              </a:rPr>
              <a:t> 5:23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nouveau esprit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À l’image de la Trinité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faire ?</a:t>
            </a:r>
          </a:p>
        </p:txBody>
      </p:sp>
    </p:spTree>
    <p:extLst>
      <p:ext uri="{BB962C8B-B14F-4D97-AF65-F5344CB8AC3E}">
        <p14:creationId xmlns:p14="http://schemas.microsoft.com/office/powerpoint/2010/main" val="264574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/>
          </a:bodyPr>
          <a:lstStyle/>
          <a:p>
            <a:r>
              <a:rPr lang="fr-FR" dirty="0"/>
              <a:t>« À tous ceux qui l'ont </a:t>
            </a:r>
            <a:r>
              <a:rPr lang="fr-FR" b="1" i="1" u="sng" dirty="0"/>
              <a:t>reçu</a:t>
            </a:r>
            <a:r>
              <a:rPr lang="fr-FR" dirty="0"/>
              <a:t>, il leur a donné le droit </a:t>
            </a:r>
            <a:r>
              <a:rPr lang="fr-FR" b="1" i="1" dirty="0">
                <a:solidFill>
                  <a:srgbClr val="FFC000"/>
                </a:solidFill>
              </a:rPr>
              <a:t>d'être faits </a:t>
            </a:r>
            <a:r>
              <a:rPr lang="fr-FR" dirty="0"/>
              <a:t>enfants de Dieu, savoir, à ceux qui </a:t>
            </a:r>
            <a:r>
              <a:rPr lang="fr-FR" b="1" i="1" u="sng" dirty="0"/>
              <a:t>croient</a:t>
            </a:r>
            <a:r>
              <a:rPr lang="fr-FR" dirty="0"/>
              <a:t> en son nom, </a:t>
            </a:r>
          </a:p>
          <a:p>
            <a:r>
              <a:rPr lang="en-US" sz="2600" b="1" i="1" dirty="0">
                <a:solidFill>
                  <a:srgbClr val="00FF00"/>
                </a:solidFill>
              </a:rPr>
              <a:t>Jean 1:12 </a:t>
            </a:r>
            <a:r>
              <a:rPr lang="en-US" sz="2600" b="1" i="1" dirty="0" err="1">
                <a:solidFill>
                  <a:srgbClr val="00FF00"/>
                </a:solidFill>
              </a:rPr>
              <a:t>Ostervald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Êtes-vous nés de nouveau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Dieu fera le miracle.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5520" y="4738064"/>
            <a:ext cx="3311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18456217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/>
          </a:bodyPr>
          <a:lstStyle/>
          <a:p>
            <a:r>
              <a:rPr lang="fr-FR" dirty="0"/>
              <a:t>« Examinez-vous </a:t>
            </a:r>
            <a:r>
              <a:rPr lang="fr-FR" b="1" i="1" u="sng" dirty="0"/>
              <a:t>vous mêmes</a:t>
            </a:r>
            <a:r>
              <a:rPr lang="fr-FR" dirty="0"/>
              <a:t>, pour savoir si vous êtes dans la foi ; éprouvez-vous </a:t>
            </a:r>
            <a:r>
              <a:rPr lang="fr-FR" b="1" i="1" u="sng" dirty="0"/>
              <a:t>vous-mêmes</a:t>
            </a:r>
            <a:r>
              <a:rPr lang="fr-FR" dirty="0"/>
              <a:t>. » </a:t>
            </a:r>
          </a:p>
          <a:p>
            <a:r>
              <a:rPr lang="en-US" sz="3100" b="1" i="1" dirty="0">
                <a:solidFill>
                  <a:srgbClr val="00FF00"/>
                </a:solidFill>
              </a:rPr>
              <a:t>2 </a:t>
            </a:r>
            <a:r>
              <a:rPr lang="en-US" sz="3100" b="1" i="1" dirty="0" err="1">
                <a:solidFill>
                  <a:srgbClr val="00FF00"/>
                </a:solidFill>
              </a:rPr>
              <a:t>Corinthiens</a:t>
            </a:r>
            <a:r>
              <a:rPr lang="en-US" sz="3100" b="1" i="1" dirty="0">
                <a:solidFill>
                  <a:srgbClr val="00FF00"/>
                </a:solidFill>
              </a:rPr>
              <a:t> 13:5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LE recevoir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Reconnaître votre besoin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5520" y="4738064"/>
            <a:ext cx="3311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3991813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Si tu </a:t>
            </a:r>
            <a:r>
              <a:rPr lang="fr-FR" b="1" i="1" u="sng" dirty="0"/>
              <a:t>confesses</a:t>
            </a:r>
            <a:r>
              <a:rPr lang="fr-FR" dirty="0"/>
              <a:t> de ta bouche le Seigneur Jésus, et si tu </a:t>
            </a:r>
            <a:r>
              <a:rPr lang="fr-FR" b="1" i="1" u="sng" dirty="0"/>
              <a:t>crois</a:t>
            </a:r>
            <a:r>
              <a:rPr lang="fr-FR" dirty="0"/>
              <a:t> dans ton cœur que Dieu l'a ressuscité des morts, tu seras </a:t>
            </a:r>
            <a:r>
              <a:rPr lang="fr-FR" b="1" i="1" dirty="0">
                <a:solidFill>
                  <a:srgbClr val="FFC000"/>
                </a:solidFill>
              </a:rPr>
              <a:t>sauvé</a:t>
            </a:r>
            <a:r>
              <a:rPr lang="fr-FR" dirty="0"/>
              <a:t>. » </a:t>
            </a:r>
          </a:p>
          <a:p>
            <a:r>
              <a:rPr lang="en-US" sz="2600" b="1" i="1" dirty="0">
                <a:solidFill>
                  <a:srgbClr val="00FF00"/>
                </a:solidFill>
              </a:rPr>
              <a:t>Romains 10:9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Doublement honnête…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 entrera, c’est promis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5520" y="4738064"/>
            <a:ext cx="3311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17313286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/>
          </a:bodyPr>
          <a:lstStyle/>
          <a:p>
            <a:r>
              <a:rPr lang="fr-FR" dirty="0"/>
              <a:t>« Car c'est en </a:t>
            </a:r>
            <a:r>
              <a:rPr lang="fr-FR" b="1" i="1" u="sng" dirty="0"/>
              <a:t>croyant</a:t>
            </a:r>
            <a:r>
              <a:rPr lang="fr-FR" dirty="0"/>
              <a:t> du cœur qu'on parvient à la justice, et c'est en </a:t>
            </a:r>
            <a:r>
              <a:rPr lang="fr-FR" b="1" i="1" u="sng" dirty="0"/>
              <a:t>confessant</a:t>
            </a:r>
            <a:r>
              <a:rPr lang="fr-FR" dirty="0"/>
              <a:t> de la bouche qu'on parvient au </a:t>
            </a:r>
            <a:r>
              <a:rPr lang="fr-FR" b="1" i="1" dirty="0">
                <a:solidFill>
                  <a:srgbClr val="FFC000"/>
                </a:solidFill>
              </a:rPr>
              <a:t>salut</a:t>
            </a:r>
            <a:r>
              <a:rPr lang="fr-FR" dirty="0"/>
              <a:t>. » </a:t>
            </a:r>
            <a:r>
              <a:rPr lang="en-US" sz="2600" b="1" i="1" dirty="0">
                <a:solidFill>
                  <a:srgbClr val="00FF00"/>
                </a:solidFill>
              </a:rPr>
              <a:t>Romains 10:10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dernier mot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Christ vous appelle.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5520" y="4738064"/>
            <a:ext cx="3311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1275450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Revoir, réagir et revenir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FR" i="1" dirty="0">
                <a:solidFill>
                  <a:srgbClr val="FFFF00"/>
                </a:solidFill>
              </a:rPr>
              <a:t>Que se passe-t-il quand quelqu’un se confie à Christ pour qu’IL le sauve ?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Il est pardonné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Ses péchés sont effacés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Il est né de nouveau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www.AzBible.yolasite.com/fr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ontexte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000" dirty="0">
                <a:latin typeface="Arial" pitchFamily="34" charset="0"/>
                <a:cs typeface="Arial" pitchFamily="34" charset="0"/>
              </a:rPr>
              <a:t>1 interprétation… 36 applications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sz="half" idx="1"/>
          </p:nvPr>
        </p:nvSpPr>
        <p:spPr>
          <a:xfrm>
            <a:off x="11562" y="1011520"/>
            <a:ext cx="9144000" cy="4937760"/>
          </a:xfrm>
          <a:prstGeom prst="rect">
            <a:avLst/>
          </a:prstGeom>
          <a:noFill/>
        </p:spPr>
        <p:txBody>
          <a:bodyPr wrap="square" numCol="2" rtlCol="0" anchor="t">
            <a:spAutoFit/>
          </a:bodyPr>
          <a:lstStyle/>
          <a:p>
            <a:pPr marL="342900" indent="-342900" algn="l">
              <a:lnSpc>
                <a:spcPct val="150000"/>
              </a:lnSpc>
              <a:buClr>
                <a:srgbClr val="FFFF00"/>
              </a:buClr>
              <a:buFont typeface="+mj-lt"/>
              <a:buAutoNum type="arabicParenR"/>
            </a:pPr>
            <a:r>
              <a:rPr lang="fr-FR" sz="3800" b="1" dirty="0"/>
              <a:t> </a:t>
            </a:r>
            <a:r>
              <a:rPr lang="fr-FR" sz="3800" u="sng" dirty="0"/>
              <a:t>Qui l’a écrit</a:t>
            </a:r>
            <a:r>
              <a:rPr lang="fr-FR" sz="3800" dirty="0"/>
              <a:t> ou l’a dit ?</a:t>
            </a:r>
          </a:p>
          <a:p>
            <a:pPr marL="342900" indent="-342900" algn="l">
              <a:lnSpc>
                <a:spcPct val="150000"/>
              </a:lnSpc>
              <a:buClr>
                <a:srgbClr val="FFFF00"/>
              </a:buClr>
              <a:buFont typeface="+mj-lt"/>
              <a:buAutoNum type="arabicParenR"/>
            </a:pPr>
            <a:r>
              <a:rPr lang="fr-FR" sz="3800" dirty="0"/>
              <a:t> À quelle époque ?</a:t>
            </a:r>
            <a:endParaRPr lang="fr-FR" sz="3800" b="1" dirty="0"/>
          </a:p>
          <a:p>
            <a:pPr marL="342900" indent="-342900" algn="l">
              <a:lnSpc>
                <a:spcPct val="150000"/>
              </a:lnSpc>
              <a:buClr>
                <a:srgbClr val="FFFF00"/>
              </a:buClr>
              <a:buFont typeface="+mj-lt"/>
              <a:buAutoNum type="arabicParenR"/>
            </a:pPr>
            <a:r>
              <a:rPr lang="fr-FR" sz="3800" u="sng" dirty="0"/>
              <a:t> </a:t>
            </a:r>
            <a:r>
              <a:rPr lang="fr-FR" sz="3800" b="1" u="sng" dirty="0"/>
              <a:t>Pour qui</a:t>
            </a:r>
            <a:r>
              <a:rPr lang="fr-FR" sz="3800" dirty="0"/>
              <a:t> est-il écrit ?</a:t>
            </a:r>
          </a:p>
          <a:p>
            <a:pPr marL="342900" indent="-342900" algn="l">
              <a:lnSpc>
                <a:spcPct val="150000"/>
              </a:lnSpc>
              <a:buClr>
                <a:srgbClr val="FFFF00"/>
              </a:buClr>
              <a:buFont typeface="+mj-lt"/>
              <a:buAutoNum type="arabicParenR"/>
            </a:pPr>
            <a:r>
              <a:rPr lang="fr-FR" sz="3800" dirty="0"/>
              <a:t> Quel mot est répété ?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</a:pPr>
            <a:r>
              <a:rPr lang="fr-FR" sz="3800" dirty="0"/>
              <a:t>   </a:t>
            </a:r>
            <a:r>
              <a:rPr lang="fr-FR" sz="3800" b="1" u="sng" dirty="0"/>
              <a:t>C’est le sujet</a:t>
            </a:r>
            <a:r>
              <a:rPr lang="fr-FR" sz="3800" dirty="0"/>
              <a:t> du texte.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</a:pPr>
            <a:r>
              <a:rPr lang="fr-FR" sz="3800" dirty="0">
                <a:solidFill>
                  <a:srgbClr val="FFFF00"/>
                </a:solidFill>
              </a:rPr>
              <a:t>5) </a:t>
            </a:r>
            <a:r>
              <a:rPr lang="fr-FR" sz="3800" dirty="0"/>
              <a:t>Où sont </a:t>
            </a:r>
            <a:r>
              <a:rPr lang="fr-FR" sz="3800" b="1" u="sng" dirty="0"/>
              <a:t>les divisions 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</a:pPr>
            <a:r>
              <a:rPr lang="fr-FR" sz="3800" dirty="0"/>
              <a:t>   naturelles du texte ?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</a:pPr>
            <a:r>
              <a:rPr lang="fr-FR" sz="3800" dirty="0">
                <a:solidFill>
                  <a:srgbClr val="FFFF00"/>
                </a:solidFill>
              </a:rPr>
              <a:t>6)</a:t>
            </a:r>
            <a:r>
              <a:rPr lang="fr-FR" sz="3800" dirty="0"/>
              <a:t> Quel est </a:t>
            </a:r>
            <a:r>
              <a:rPr lang="fr-FR" sz="3800" b="1" u="sng" dirty="0"/>
              <a:t>le thème</a:t>
            </a:r>
            <a:r>
              <a:rPr lang="fr-FR" sz="3800" dirty="0"/>
              <a:t> ?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</a:pPr>
            <a:r>
              <a:rPr lang="fr-FR" sz="3800" dirty="0"/>
              <a:t>   Une phrase simple, svp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</a:pPr>
            <a:r>
              <a:rPr lang="fr-FR" sz="3800" dirty="0">
                <a:solidFill>
                  <a:srgbClr val="FFFF00"/>
                </a:solidFill>
              </a:rPr>
              <a:t>7)</a:t>
            </a:r>
            <a:r>
              <a:rPr lang="fr-FR" sz="3800" dirty="0"/>
              <a:t> </a:t>
            </a:r>
            <a:r>
              <a:rPr lang="fr-FR" sz="3700" dirty="0"/>
              <a:t>Quelles </a:t>
            </a:r>
            <a:r>
              <a:rPr lang="fr-FR" sz="3700" b="1" u="sng" dirty="0"/>
              <a:t>applications</a:t>
            </a:r>
            <a:r>
              <a:rPr lang="fr-FR" sz="37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dit la Bible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Que se passe-t-il quand quelqu’un se confie au Seigneur Jésus-Christ pour qu’IL le sauve ?</a:t>
            </a:r>
          </a:p>
          <a:p>
            <a:r>
              <a:rPr lang="fr-FR" dirty="0"/>
              <a:t>« Car quiconque invoquera le nom du Seigneur sera sauvé. »</a:t>
            </a:r>
            <a:r>
              <a:rPr lang="fr-FR" sz="2400" b="1" i="1" dirty="0">
                <a:solidFill>
                  <a:srgbClr val="00FF00"/>
                </a:solidFill>
              </a:rPr>
              <a:t> Romains 10:13 FLS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3900" dirty="0"/>
              <a:t>Le pardon </a:t>
            </a:r>
            <a:r>
              <a:rPr lang="fr-FR" sz="3900" u="sng" dirty="0"/>
              <a:t>et</a:t>
            </a:r>
            <a:r>
              <a:rPr lang="fr-FR" sz="3900" dirty="0"/>
              <a:t> la rémission de nos péchés</a:t>
            </a:r>
          </a:p>
        </p:txBody>
      </p:sp>
    </p:spTree>
    <p:extLst>
      <p:ext uri="{BB962C8B-B14F-4D97-AF65-F5344CB8AC3E}">
        <p14:creationId xmlns:p14="http://schemas.microsoft.com/office/powerpoint/2010/main" val="253003766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« Vous avez été </a:t>
            </a:r>
            <a:r>
              <a:rPr lang="fr-FR" b="1" i="1" u="sng" dirty="0"/>
              <a:t>régénérés</a:t>
            </a:r>
            <a:r>
              <a:rPr lang="fr-FR" dirty="0"/>
              <a:t>, non par une semence corruptible, mais par une semence incorruptible, par la parole vivante et permanente de Dieu. »</a:t>
            </a:r>
            <a:r>
              <a:rPr lang="fr-FR" sz="2600" b="1" i="1" dirty="0">
                <a:solidFill>
                  <a:srgbClr val="00FF00"/>
                </a:solidFill>
              </a:rPr>
              <a:t> 1 Pierre 1:23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 régénération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300" dirty="0">
                <a:latin typeface="Arial" pitchFamily="34" charset="0"/>
                <a:cs typeface="Arial" pitchFamily="34" charset="0"/>
              </a:rPr>
              <a:t>Toutes choses sont nouvelles.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52616" y="4738064"/>
            <a:ext cx="3328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mph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3" presetClass="emph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5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  <p:bldP spid="5" grpId="0"/>
      <p:bldP spid="5" grpId="1"/>
      <p:bldP spid="5" grpId="2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fontScale="92500"/>
          </a:bodyPr>
          <a:lstStyle/>
          <a:p>
            <a:r>
              <a:rPr lang="fr-FR" dirty="0"/>
              <a:t>« Ce qui est né de la chair est chair, et ce qui est né de l'Esprit est esprit.  Ne t'étonne pas que je t'aie dit: ‘</a:t>
            </a:r>
            <a:r>
              <a:rPr lang="fr-FR" b="1" i="1" u="sng" dirty="0"/>
              <a:t>Il faut que vous</a:t>
            </a:r>
            <a:r>
              <a:rPr lang="fr-FR" dirty="0"/>
              <a:t> </a:t>
            </a:r>
            <a:r>
              <a:rPr lang="fr-FR" b="1" i="1" u="sng" dirty="0"/>
              <a:t>naissiez de nouveau</a:t>
            </a:r>
            <a:r>
              <a:rPr lang="fr-FR" dirty="0"/>
              <a:t>.’ » </a:t>
            </a:r>
          </a:p>
          <a:p>
            <a:r>
              <a:rPr lang="en-US" sz="2600" b="1" i="1" dirty="0">
                <a:solidFill>
                  <a:srgbClr val="00FF00"/>
                </a:solidFill>
              </a:rPr>
              <a:t>Jean 3:6-7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Une nouvelle naissance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Aussi réelle que votre 1</a:t>
            </a:r>
            <a:r>
              <a:rPr lang="fr-FR" baseline="30000" dirty="0">
                <a:latin typeface="Arial" pitchFamily="34" charset="0"/>
                <a:cs typeface="Arial" pitchFamily="34" charset="0"/>
              </a:rPr>
              <a:t>ere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1184767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« À tous ceux qui l'ont reçu, IL leur a donné le droit d'être faits </a:t>
            </a:r>
            <a:r>
              <a:rPr lang="fr-FR" b="1" i="1" u="sng" dirty="0"/>
              <a:t>enfants de Dieu</a:t>
            </a:r>
            <a:r>
              <a:rPr lang="fr-FR" dirty="0"/>
              <a:t>, savoir, à ceux qui croient en son nom, qui ne sont point nés du sang, ni de la volonté de la chair, ni de la volonté de l'homme, mais de Dieu. » </a:t>
            </a:r>
          </a:p>
          <a:p>
            <a:r>
              <a:rPr lang="en-US" sz="3100" b="1" i="1" dirty="0">
                <a:solidFill>
                  <a:srgbClr val="00FF00"/>
                </a:solidFill>
              </a:rPr>
              <a:t>Jean 1:12-13 </a:t>
            </a:r>
            <a:r>
              <a:rPr lang="en-US" sz="3100" b="1" i="1" dirty="0" err="1">
                <a:solidFill>
                  <a:srgbClr val="00FF00"/>
                </a:solidFill>
              </a:rPr>
              <a:t>Ostervald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nouveau Père Céleste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Être enfant de Dieu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3613004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fontScale="92500"/>
          </a:bodyPr>
          <a:lstStyle/>
          <a:p>
            <a:r>
              <a:rPr lang="fr-FR" dirty="0"/>
              <a:t>« Il nous a </a:t>
            </a:r>
            <a:r>
              <a:rPr lang="fr-FR" b="1" i="1" u="sng" dirty="0"/>
              <a:t>engendrés</a:t>
            </a:r>
            <a:r>
              <a:rPr lang="fr-FR" dirty="0"/>
              <a:t> selon sa volonté, par la parole de vérité, afin que nous soyons en quelque sorte les prémices de ses créatures. » </a:t>
            </a:r>
            <a:r>
              <a:rPr lang="en-US" sz="2600" b="1" i="1" dirty="0">
                <a:solidFill>
                  <a:srgbClr val="00FF00"/>
                </a:solidFill>
              </a:rPr>
              <a:t>Jacques 1:18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ET c’est juste le début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C’est une vie éternelle.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 faire ?</a:t>
            </a:r>
          </a:p>
        </p:txBody>
      </p:sp>
    </p:spTree>
    <p:extLst>
      <p:ext uri="{BB962C8B-B14F-4D97-AF65-F5344CB8AC3E}">
        <p14:creationId xmlns:p14="http://schemas.microsoft.com/office/powerpoint/2010/main" val="14042993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/>
          </a:bodyPr>
          <a:lstStyle/>
          <a:p>
            <a:r>
              <a:rPr lang="fr-FR" dirty="0"/>
              <a:t>« Le </a:t>
            </a:r>
            <a:r>
              <a:rPr lang="fr-FR" b="1" i="1" u="sng" dirty="0"/>
              <a:t>salaire</a:t>
            </a:r>
            <a:r>
              <a:rPr lang="fr-FR" dirty="0"/>
              <a:t> du péché, c'est la mort ;  mais le </a:t>
            </a:r>
            <a:r>
              <a:rPr lang="fr-FR" b="1" i="1" u="sng" dirty="0"/>
              <a:t>don</a:t>
            </a:r>
            <a:r>
              <a:rPr lang="fr-FR" dirty="0"/>
              <a:t> gratuit de Dieu, c'est </a:t>
            </a:r>
            <a:r>
              <a:rPr lang="fr-FR" b="1" i="1" dirty="0">
                <a:solidFill>
                  <a:srgbClr val="FFC000"/>
                </a:solidFill>
              </a:rPr>
              <a:t>la vie éternelle </a:t>
            </a:r>
            <a:r>
              <a:rPr lang="fr-FR" dirty="0"/>
              <a:t>en Jésus Christ notre Seigneur. » </a:t>
            </a:r>
            <a:r>
              <a:rPr lang="en-US" sz="2600" b="1" i="1" dirty="0">
                <a:solidFill>
                  <a:srgbClr val="00FF00"/>
                </a:solidFill>
              </a:rPr>
              <a:t>Romains 6:23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se passe-t-il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 s’est sacrifié,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LUI-même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faire ?</a:t>
            </a:r>
          </a:p>
        </p:txBody>
      </p:sp>
    </p:spTree>
    <p:extLst>
      <p:ext uri="{BB962C8B-B14F-4D97-AF65-F5344CB8AC3E}">
        <p14:creationId xmlns:p14="http://schemas.microsoft.com/office/powerpoint/2010/main" val="440889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5856" y="1196752"/>
            <a:ext cx="5868143" cy="475252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« Vous n'avez point </a:t>
            </a:r>
            <a:r>
              <a:rPr lang="fr-FR" b="1" i="1" u="sng" dirty="0"/>
              <a:t>reçu un esprit</a:t>
            </a:r>
            <a:r>
              <a:rPr lang="fr-FR" dirty="0"/>
              <a:t> de servitude, pour être encore dans la crainte ;  mais vous avez </a:t>
            </a:r>
            <a:r>
              <a:rPr lang="fr-FR" b="1" i="1" u="sng" dirty="0"/>
              <a:t>reçu un esprit</a:t>
            </a:r>
            <a:r>
              <a:rPr lang="fr-FR" dirty="0"/>
              <a:t> d'adoption, par lequel nous crions :  Abba ! Père ! »</a:t>
            </a:r>
          </a:p>
          <a:p>
            <a:r>
              <a:rPr lang="en-US" sz="2600" b="1" i="1" dirty="0">
                <a:solidFill>
                  <a:srgbClr val="00FF00"/>
                </a:solidFill>
              </a:rPr>
              <a:t>Romains 8:15 FLS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 est mort pour donner la vie.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700" dirty="0">
                <a:latin typeface="Arial" pitchFamily="34" charset="0"/>
                <a:cs typeface="Arial" pitchFamily="34" charset="0"/>
              </a:rPr>
              <a:t>IL donne un nouveau esprit.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9" y="1697882"/>
            <a:ext cx="3236296" cy="71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5520" y="2911296"/>
            <a:ext cx="3311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Comment le fait-IL?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61" y="4738064"/>
            <a:ext cx="3219694" cy="70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faire ?</a:t>
            </a:r>
          </a:p>
        </p:txBody>
      </p:sp>
    </p:spTree>
    <p:extLst>
      <p:ext uri="{BB962C8B-B14F-4D97-AF65-F5344CB8AC3E}">
        <p14:creationId xmlns:p14="http://schemas.microsoft.com/office/powerpoint/2010/main" val="3872594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4" grpId="0" build="p"/>
      <p:bldP spid="5" grpId="0" build="allAtOnce"/>
      <p:bldP spid="6" grpId="0" build="allAtOnce"/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938</Words>
  <Application>Microsoft Office PowerPoint</Application>
  <PresentationFormat>On-screen Show (4:3)</PresentationFormat>
  <Paragraphs>178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Office Theme</vt:lpstr>
      <vt:lpstr>PowerPoint Presentation</vt:lpstr>
      <vt:lpstr>Approfondir la Bible dans son Contexte</vt:lpstr>
      <vt:lpstr>Que dit la Bible ?</vt:lpstr>
      <vt:lpstr>La régénération</vt:lpstr>
      <vt:lpstr>Une nouvelle naissance</vt:lpstr>
      <vt:lpstr>Un nouveau Père Céleste</vt:lpstr>
      <vt:lpstr>ET c’est juste le début !</vt:lpstr>
      <vt:lpstr>Que se passe-t-il ?</vt:lpstr>
      <vt:lpstr>IL est mort pour donner la vie.</vt:lpstr>
      <vt:lpstr>C’est l’œuvre de Son Esprit.</vt:lpstr>
      <vt:lpstr>Un nouveau esprit</vt:lpstr>
      <vt:lpstr>Êtes-vous nés de nouveau ?</vt:lpstr>
      <vt:lpstr>Comment LE recevoir ?</vt:lpstr>
      <vt:lpstr>Doublement honnête…</vt:lpstr>
      <vt:lpstr>Un dernier mot !</vt:lpstr>
      <vt:lpstr>Revoir, réagir et revenir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142</cp:revision>
  <dcterms:created xsi:type="dcterms:W3CDTF">2010-11-10T08:57:02Z</dcterms:created>
  <dcterms:modified xsi:type="dcterms:W3CDTF">2018-04-14T08:38:27Z</dcterms:modified>
</cp:coreProperties>
</file>