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78" r:id="rId4"/>
    <p:sldId id="312" r:id="rId5"/>
    <p:sldId id="313" r:id="rId6"/>
    <p:sldId id="314" r:id="rId7"/>
    <p:sldId id="279" r:id="rId8"/>
    <p:sldId id="315" r:id="rId9"/>
    <p:sldId id="316" r:id="rId10"/>
    <p:sldId id="317" r:id="rId11"/>
    <p:sldId id="311" r:id="rId12"/>
    <p:sldId id="318" r:id="rId13"/>
    <p:sldId id="319" r:id="rId14"/>
    <p:sldId id="320" r:id="rId15"/>
    <p:sldId id="277" r:id="rId16"/>
    <p:sldId id="321" r:id="rId1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990033"/>
    <a:srgbClr val="CC3300"/>
    <a:srgbClr val="4D4D4D"/>
    <a:srgbClr val="800000"/>
    <a:srgbClr val="660033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79" autoAdjust="0"/>
    <p:restoredTop sz="38376" autoAdjust="0"/>
  </p:normalViewPr>
  <p:slideViewPr>
    <p:cSldViewPr snapToGrid="0">
      <p:cViewPr varScale="1">
        <p:scale>
          <a:sx n="32" d="100"/>
          <a:sy n="32" d="100"/>
        </p:scale>
        <p:origin x="600" y="48"/>
      </p:cViewPr>
      <p:guideLst/>
    </p:cSldViewPr>
  </p:slideViewPr>
  <p:notesTextViewPr>
    <p:cViewPr>
      <p:scale>
        <a:sx n="250" d="100"/>
        <a:sy n="2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30122-7F66-47C9-91A1-65A430FA7A1E}" type="datetimeFigureOut">
              <a:rPr lang="fr-FR" smtClean="0"/>
              <a:t>19/07/2018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644F76-C23F-496A-BF78-F762963D30C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551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-171450" algn="l" defTabSz="173736">
              <a:buFont typeface="Wingdings" pitchFamily="2" charset="2"/>
              <a:buChar char="Ø"/>
            </a:pPr>
            <a:r>
              <a:rPr lang="en-US" noProof="0" dirty="0" err="1"/>
              <a:t>Cmptr</a:t>
            </a:r>
            <a:r>
              <a:rPr lang="en-US" noProof="0" dirty="0"/>
              <a:t> </a:t>
            </a:r>
            <a:r>
              <a:rPr lang="en-US" noProof="0" dirty="0" err="1"/>
              <a:t>scrn</a:t>
            </a:r>
            <a:r>
              <a:rPr lang="en-US" noProof="0" dirty="0"/>
              <a:t> </a:t>
            </a:r>
            <a:r>
              <a:rPr lang="en-US" baseline="0" noProof="0" dirty="0"/>
              <a:t>100% 1366x768p</a:t>
            </a:r>
          </a:p>
          <a:p>
            <a:pPr marL="0" indent="-171450" algn="l" defTabSz="173736">
              <a:buFont typeface="Wingdings" pitchFamily="2" charset="2"/>
              <a:buChar char="Ø"/>
            </a:pPr>
            <a:r>
              <a:rPr lang="en-US" baseline="0" noProof="0" dirty="0"/>
              <a:t>Animation Pane 50/50 avec slide mini + no menu above</a:t>
            </a:r>
            <a:endParaRPr lang="en-US" noProof="0" dirty="0"/>
          </a:p>
          <a:p>
            <a:pPr marL="0" indent="-171450" algn="l" defTabSz="173736">
              <a:buFont typeface="Wingdings" pitchFamily="2" charset="2"/>
              <a:buChar char="Ø"/>
            </a:pPr>
            <a:r>
              <a:rPr lang="en-US" b="1" u="sng" noProof="0" dirty="0"/>
              <a:t>8</a:t>
            </a:r>
            <a:r>
              <a:rPr lang="en-US" b="1" u="sng" baseline="0" noProof="0" dirty="0"/>
              <a:t> </a:t>
            </a:r>
            <a:r>
              <a:rPr lang="en-US" b="1" u="sng" noProof="0" dirty="0"/>
              <a:t>lines max of notes</a:t>
            </a:r>
            <a:r>
              <a:rPr lang="en-US" b="0" u="none" baseline="0" noProof="0" dirty="0"/>
              <a:t> here w/</a:t>
            </a:r>
            <a:r>
              <a:rPr lang="en-US" baseline="0" noProof="0" dirty="0"/>
              <a:t> Zoom here at 250%...</a:t>
            </a:r>
            <a:endParaRPr lang="en-US" noProof="0" dirty="0"/>
          </a:p>
          <a:p>
            <a:pPr marL="0" indent="-171450" algn="l" defTabSz="173736">
              <a:buFont typeface="Wingdings" pitchFamily="2" charset="2"/>
              <a:buChar char="Ø"/>
            </a:pPr>
            <a:r>
              <a:rPr lang="en-US" baseline="0" noProof="0" dirty="0"/>
              <a:t>Lines of</a:t>
            </a:r>
            <a:r>
              <a:rPr lang="en-US" noProof="0" dirty="0"/>
              <a:t> this length maximum</a:t>
            </a:r>
          </a:p>
          <a:p>
            <a:pPr marL="0" indent="-171450" algn="l" defTabSz="173736">
              <a:buFont typeface="Wingdings" pitchFamily="2" charset="2"/>
              <a:buChar char="Ø"/>
            </a:pPr>
            <a:r>
              <a:rPr lang="en-US" noProof="0" dirty="0"/>
              <a:t>Presenter view &gt; slide</a:t>
            </a:r>
            <a:r>
              <a:rPr lang="en-US" baseline="0" noProof="0" dirty="0"/>
              <a:t> mini + nothing above + zoom notes 3x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51866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Last, but not least, it takes an effort and </a:t>
            </a:r>
            <a:r>
              <a:rPr lang="en-US" b="1" noProof="0" dirty="0"/>
              <a:t>time</a:t>
            </a:r>
            <a:r>
              <a:rPr lang="en-US" noProof="0" dirty="0"/>
              <a:t> to be ready.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="1" i="1" u="sng" noProof="0" dirty="0"/>
              <a:t>Being</a:t>
            </a:r>
            <a:r>
              <a:rPr lang="en-US" noProof="0" dirty="0"/>
              <a:t> something</a:t>
            </a:r>
            <a:r>
              <a:rPr lang="en-US" baseline="0" noProof="0" dirty="0"/>
              <a:t> you are not today, means a life transformed.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baseline="0" noProof="0" dirty="0"/>
              <a:t>	Let’s be </a:t>
            </a:r>
            <a:r>
              <a:rPr lang="en-US" b="1" baseline="0" noProof="0" dirty="0"/>
              <a:t>honest</a:t>
            </a:r>
            <a:r>
              <a:rPr lang="en-US" baseline="0" noProof="0" dirty="0"/>
              <a:t>, most of us are not ready to give an answer </a:t>
            </a:r>
            <a:r>
              <a:rPr lang="en-US" i="1" u="sng" baseline="0" noProof="0" dirty="0"/>
              <a:t>to every man</a:t>
            </a:r>
            <a:r>
              <a:rPr lang="en-US" baseline="0" noProof="0" dirty="0"/>
              <a:t> we meet !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="1" baseline="0" noProof="0" dirty="0"/>
              <a:t>Memorize</a:t>
            </a:r>
            <a:r>
              <a:rPr lang="en-US" baseline="0" noProof="0" dirty="0"/>
              <a:t> the verses I gave…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59378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« </a:t>
            </a:r>
            <a:r>
              <a:rPr lang="en-US" b="1" noProof="0" dirty="0"/>
              <a:t>I think</a:t>
            </a:r>
            <a:r>
              <a:rPr lang="en-US" noProof="0" dirty="0"/>
              <a:t> » or « </a:t>
            </a:r>
            <a:r>
              <a:rPr lang="en-US" b="1" noProof="0" dirty="0"/>
              <a:t>I feel</a:t>
            </a:r>
            <a:r>
              <a:rPr lang="en-US" noProof="0" dirty="0"/>
              <a:t> » are not truths to trust.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Your </a:t>
            </a:r>
            <a:r>
              <a:rPr lang="en-US" b="1" noProof="0" dirty="0"/>
              <a:t>testimony</a:t>
            </a:r>
            <a:r>
              <a:rPr lang="en-US" baseline="0" noProof="0" dirty="0"/>
              <a:t> is not Gospel truth, but a tool to work the soil.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aseline="0" noProof="0" dirty="0"/>
              <a:t>What the world needs are the </a:t>
            </a:r>
            <a:r>
              <a:rPr lang="en-US" b="1" baseline="0" noProof="0" dirty="0"/>
              <a:t>facts</a:t>
            </a:r>
            <a:r>
              <a:rPr lang="en-US" baseline="0" noProof="0" dirty="0"/>
              <a:t> about salvation, a reason to believe Christ at His Word.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aseline="0" noProof="0" dirty="0"/>
              <a:t>Tell </a:t>
            </a:r>
            <a:r>
              <a:rPr lang="en-US" i="1" u="sng" baseline="0" noProof="0" dirty="0"/>
              <a:t>what</a:t>
            </a:r>
            <a:r>
              <a:rPr lang="en-US" baseline="0" noProof="0" dirty="0"/>
              <a:t> it is, </a:t>
            </a:r>
            <a:r>
              <a:rPr lang="en-US" i="1" u="sng" baseline="0" noProof="0" dirty="0"/>
              <a:t>why</a:t>
            </a:r>
            <a:r>
              <a:rPr lang="en-US" baseline="0" noProof="0" dirty="0"/>
              <a:t> and </a:t>
            </a:r>
            <a:r>
              <a:rPr lang="en-US" i="1" u="sng" baseline="0" noProof="0" dirty="0"/>
              <a:t>how</a:t>
            </a:r>
            <a:r>
              <a:rPr lang="en-US" baseline="0" noProof="0" dirty="0"/>
              <a:t>…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90293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</a:t>
            </a:r>
            <a:r>
              <a:rPr lang="en-US" b="1" noProof="0" dirty="0"/>
              <a:t>Col1v27</a:t>
            </a:r>
            <a:r>
              <a:rPr lang="en-US" noProof="0" dirty="0"/>
              <a:t> says </a:t>
            </a:r>
            <a:r>
              <a:rPr lang="en-US" b="1" u="sng" noProof="0" dirty="0"/>
              <a:t>Christ</a:t>
            </a:r>
            <a:r>
              <a:rPr lang="en-US" baseline="0" noProof="0" dirty="0"/>
              <a:t> </a:t>
            </a:r>
            <a:r>
              <a:rPr lang="en-US" b="0" i="0" u="none" baseline="0" noProof="0" dirty="0"/>
              <a:t>in you </a:t>
            </a:r>
            <a:r>
              <a:rPr lang="en-US" baseline="0" noProof="0" dirty="0"/>
              <a:t>is the hope of glory and Heaven.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aseline="0" noProof="0" dirty="0"/>
              <a:t>The facts are important, but the goal is to </a:t>
            </a:r>
            <a:r>
              <a:rPr lang="en-US" b="1" baseline="0" noProof="0" dirty="0"/>
              <a:t>receive</a:t>
            </a:r>
            <a:r>
              <a:rPr lang="en-US" baseline="0" noProof="0" dirty="0"/>
              <a:t> Christ.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baseline="0" noProof="0" dirty="0"/>
              <a:t>	It’s </a:t>
            </a:r>
            <a:r>
              <a:rPr lang="en-US" i="1" u="sng" baseline="0" noProof="0" dirty="0"/>
              <a:t>not the facts in my head</a:t>
            </a:r>
            <a:r>
              <a:rPr lang="en-US" baseline="0" noProof="0" dirty="0"/>
              <a:t> that brought me hope but Christ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aseline="0" noProof="0" dirty="0"/>
              <a:t>The facts help us </a:t>
            </a:r>
            <a:r>
              <a:rPr lang="en-US" i="1" u="sng" baseline="0" noProof="0" dirty="0"/>
              <a:t>lead others to</a:t>
            </a:r>
            <a:r>
              <a:rPr lang="en-US" baseline="0" noProof="0" dirty="0"/>
              <a:t> </a:t>
            </a:r>
            <a:r>
              <a:rPr lang="en-US" b="1" i="1" u="sng" baseline="0" noProof="0" dirty="0"/>
              <a:t>Christ</a:t>
            </a:r>
            <a:r>
              <a:rPr lang="en-US" baseline="0" noProof="0" dirty="0"/>
              <a:t> &amp; </a:t>
            </a:r>
            <a:r>
              <a:rPr lang="en-US" b="1" baseline="0" noProof="0" dirty="0"/>
              <a:t>He</a:t>
            </a:r>
            <a:r>
              <a:rPr lang="en-US" baseline="0" noProof="0" dirty="0"/>
              <a:t> then takes over.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89502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Paul</a:t>
            </a:r>
            <a:r>
              <a:rPr lang="en-US" baseline="0" noProof="0" dirty="0"/>
              <a:t> asks in </a:t>
            </a:r>
            <a:r>
              <a:rPr lang="en-US" b="1" baseline="0" noProof="0" dirty="0"/>
              <a:t>1Cor2v17</a:t>
            </a:r>
            <a:r>
              <a:rPr lang="en-US" baseline="0" noProof="0" dirty="0"/>
              <a:t>, “</a:t>
            </a:r>
            <a:r>
              <a:rPr lang="en-US" i="1" u="sng" baseline="0" noProof="0" dirty="0"/>
              <a:t>Who is sufficient</a:t>
            </a:r>
            <a:r>
              <a:rPr lang="en-US" baseline="0" noProof="0" dirty="0"/>
              <a:t> for these things ?”.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The </a:t>
            </a:r>
            <a:r>
              <a:rPr lang="en-US" b="1" noProof="0" dirty="0"/>
              <a:t>manner</a:t>
            </a:r>
            <a:r>
              <a:rPr lang="en-US" noProof="0" dirty="0"/>
              <a:t> is just as important as the </a:t>
            </a:r>
            <a:r>
              <a:rPr lang="en-US" b="1" noProof="0" dirty="0"/>
              <a:t>message</a:t>
            </a:r>
            <a:r>
              <a:rPr lang="en-US" noProof="0" dirty="0"/>
              <a:t>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noProof="0" dirty="0"/>
              <a:t>Meekness ≠ weakness !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Be like a “</a:t>
            </a:r>
            <a:r>
              <a:rPr lang="en-US" b="1" noProof="0" dirty="0"/>
              <a:t>gentle </a:t>
            </a:r>
            <a:r>
              <a:rPr lang="en-US" b="1" noProof="0"/>
              <a:t>giant</a:t>
            </a:r>
            <a:r>
              <a:rPr lang="en-US" noProof="0"/>
              <a:t>”, </a:t>
            </a:r>
            <a:r>
              <a:rPr lang="en-US" noProof="0" dirty="0"/>
              <a:t>who has his strength</a:t>
            </a:r>
            <a:r>
              <a:rPr lang="en-US" baseline="0" noProof="0" dirty="0"/>
              <a:t> under control.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noProof="0" dirty="0"/>
              <a:t>Be bold, </a:t>
            </a:r>
            <a:r>
              <a:rPr lang="en-US" b="1" noProof="0" dirty="0"/>
              <a:t>assured</a:t>
            </a:r>
            <a:r>
              <a:rPr lang="en-US" noProof="0" dirty="0"/>
              <a:t>, but gentle.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13357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Last</a:t>
            </a:r>
            <a:r>
              <a:rPr lang="en-US" baseline="0" noProof="0" dirty="0"/>
              <a:t> of all, remember to be </a:t>
            </a:r>
            <a:r>
              <a:rPr lang="en-US" b="1" baseline="0" noProof="0" dirty="0"/>
              <a:t>ready</a:t>
            </a:r>
            <a:r>
              <a:rPr lang="en-US" baseline="0" noProof="0" dirty="0"/>
              <a:t> to be called home.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aseline="0" noProof="0" dirty="0"/>
              <a:t>Our </a:t>
            </a:r>
            <a:r>
              <a:rPr lang="en-US" b="1" baseline="0" noProof="0" dirty="0"/>
              <a:t>time</a:t>
            </a:r>
            <a:r>
              <a:rPr lang="en-US" baseline="0" noProof="0" dirty="0"/>
              <a:t> on earth is short, so we should fear (</a:t>
            </a:r>
            <a:r>
              <a:rPr lang="el-GR" baseline="0" noProof="0" dirty="0"/>
              <a:t>φόβος</a:t>
            </a:r>
            <a:r>
              <a:rPr lang="en-US" baseline="0" noProof="0" dirty="0"/>
              <a:t>) wasting it. (It is </a:t>
            </a:r>
            <a:r>
              <a:rPr lang="en-US" b="0" i="1" u="sng" baseline="0" noProof="0" dirty="0"/>
              <a:t>incorrect</a:t>
            </a:r>
            <a:r>
              <a:rPr lang="en-US" baseline="0" noProof="0" dirty="0"/>
              <a:t> to translate this word as </a:t>
            </a:r>
            <a:r>
              <a:rPr lang="en-US" b="0" baseline="0" noProof="0" dirty="0"/>
              <a:t>reverence</a:t>
            </a:r>
            <a:r>
              <a:rPr lang="en-US" baseline="0" noProof="0" dirty="0"/>
              <a:t> or respect !  </a:t>
            </a:r>
            <a:r>
              <a:rPr lang="en-US" b="1" i="1" u="sng" baseline="0" noProof="0" dirty="0"/>
              <a:t>We do not just revere God</a:t>
            </a:r>
            <a:r>
              <a:rPr lang="en-US" baseline="0" noProof="0" dirty="0"/>
              <a:t>.)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="0" baseline="0" noProof="0" dirty="0"/>
              <a:t>Godly fear </a:t>
            </a:r>
            <a:r>
              <a:rPr lang="en-US" b="1" baseline="0" noProof="0" dirty="0"/>
              <a:t>truly</a:t>
            </a:r>
            <a:r>
              <a:rPr lang="en-US" baseline="0" noProof="0" dirty="0"/>
              <a:t> motivates.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04690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The 3 R’s of</a:t>
            </a:r>
            <a:r>
              <a:rPr lang="en-US" baseline="0" noProof="0" dirty="0"/>
              <a:t> learning are </a:t>
            </a:r>
            <a:r>
              <a:rPr lang="en-US" b="1" baseline="0" noProof="0" dirty="0"/>
              <a:t>NOT</a:t>
            </a:r>
            <a:r>
              <a:rPr lang="en-US" baseline="0" noProof="0" dirty="0"/>
              <a:t> « reading, writing &amp; arithmetic »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</a:t>
            </a:r>
            <a:r>
              <a:rPr lang="en-US" b="1" noProof="0" dirty="0"/>
              <a:t>Repetition</a:t>
            </a:r>
            <a:r>
              <a:rPr lang="en-US" noProof="0" dirty="0"/>
              <a:t> is the seat of learning.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</a:t>
            </a:r>
            <a:r>
              <a:rPr lang="en-US" b="1" noProof="0" dirty="0"/>
              <a:t>Running</a:t>
            </a:r>
            <a:r>
              <a:rPr lang="en-US" noProof="0" dirty="0"/>
              <a:t> with the new</a:t>
            </a:r>
            <a:r>
              <a:rPr lang="en-US" baseline="0" noProof="0" dirty="0"/>
              <a:t> truth is essential.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baseline="0" noProof="0" dirty="0"/>
              <a:t>	</a:t>
            </a:r>
            <a:r>
              <a:rPr lang="en-US" b="1" baseline="0" noProof="0" dirty="0"/>
              <a:t>Re-examining</a:t>
            </a:r>
            <a:r>
              <a:rPr lang="en-US" baseline="0" noProof="0" dirty="0"/>
              <a:t> our progress down the road is a key. </a:t>
            </a:r>
            <a:r>
              <a:rPr lang="en-US" b="1" baseline="0" noProof="0" dirty="0"/>
              <a:t>&gt;</a:t>
            </a:r>
            <a:r>
              <a:rPr lang="en-US" baseline="0" noProof="0" dirty="0"/>
              <a:t>[</a:t>
            </a:r>
            <a:r>
              <a:rPr lang="en-US" b="1" baseline="0" noProof="0" dirty="0"/>
              <a:t>read</a:t>
            </a:r>
            <a:r>
              <a:rPr lang="en-US" baseline="0" noProof="0" dirty="0"/>
              <a:t>]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79342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-173736">
              <a:buFont typeface="Wingdings" panose="05000000000000000000" pitchFamily="2" charset="2"/>
              <a:buChar char="Ø"/>
            </a:pPr>
            <a:r>
              <a:rPr lang="en-US" noProof="0" dirty="0"/>
              <a:t>Let’s </a:t>
            </a:r>
            <a:r>
              <a:rPr lang="en-US" i="1" u="sng" noProof="0" dirty="0"/>
              <a:t>sing</a:t>
            </a:r>
            <a:r>
              <a:rPr lang="en-US" noProof="0" dirty="0"/>
              <a:t> an old chorus that reminds us we have </a:t>
            </a:r>
            <a:r>
              <a:rPr lang="en-US" b="1" i="1" u="sng" noProof="0" dirty="0"/>
              <a:t>so</a:t>
            </a:r>
            <a:r>
              <a:rPr lang="en-US" b="1" i="1" u="sng" baseline="0" noProof="0" dirty="0"/>
              <a:t> a great salvation</a:t>
            </a:r>
            <a:r>
              <a:rPr lang="en-US" baseline="0" noProof="0" dirty="0"/>
              <a:t> !</a:t>
            </a:r>
          </a:p>
          <a:p>
            <a:pPr indent="-173736">
              <a:buFont typeface="Wingdings" panose="05000000000000000000" pitchFamily="2" charset="2"/>
              <a:buChar char="Ø"/>
            </a:pPr>
            <a:endParaRPr lang="en-US" baseline="0" noProof="0" dirty="0"/>
          </a:p>
          <a:p>
            <a:pPr indent="-173736">
              <a:buFont typeface="Wingdings" panose="05000000000000000000" pitchFamily="2" charset="2"/>
              <a:buChar char="Ø"/>
            </a:pPr>
            <a:r>
              <a:rPr lang="en-US" baseline="0" noProof="0" dirty="0"/>
              <a:t>Q/A ?  Example of being ready to tell of salvation…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0681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 defTabSz="173736">
              <a:buFont typeface="Wingdings" panose="05000000000000000000" pitchFamily="2" charset="2"/>
              <a:buNone/>
            </a:pPr>
            <a:r>
              <a:rPr lang="en-US" noProof="0" dirty="0"/>
              <a:t>[</a:t>
            </a:r>
            <a:r>
              <a:rPr lang="en-US" b="1" i="1" u="sng" noProof="0" dirty="0"/>
              <a:t>read</a:t>
            </a:r>
            <a:r>
              <a:rPr lang="en-US" noProof="0" dirty="0"/>
              <a:t>] Let’s </a:t>
            </a:r>
            <a:r>
              <a:rPr lang="en-US" b="0" i="0" u="none" noProof="0" dirty="0"/>
              <a:t>read</a:t>
            </a:r>
            <a:r>
              <a:rPr lang="en-US" noProof="0" dirty="0"/>
              <a:t> </a:t>
            </a:r>
            <a:r>
              <a:rPr lang="en-US" b="1" noProof="0" dirty="0"/>
              <a:t>Luke 12:37-43…</a:t>
            </a:r>
            <a:endParaRPr lang="en-US" noProof="0" dirty="0"/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noProof="0" dirty="0"/>
              <a:t>JC tells</a:t>
            </a:r>
            <a:r>
              <a:rPr lang="en-US" baseline="0" noProof="0" dirty="0"/>
              <a:t> us </a:t>
            </a:r>
            <a:r>
              <a:rPr lang="en-US" b="0" i="0" u="sng" baseline="0" noProof="0" dirty="0"/>
              <a:t>all</a:t>
            </a:r>
            <a:r>
              <a:rPr lang="en-US" baseline="0" noProof="0" dirty="0"/>
              <a:t> to be ready.[read]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baseline="0" noProof="0" dirty="0"/>
              <a:t>	He will return </a:t>
            </a:r>
            <a:r>
              <a:rPr lang="en-US" i="1" u="sng" baseline="0" noProof="0" dirty="0"/>
              <a:t>without warning</a:t>
            </a:r>
            <a:r>
              <a:rPr lang="en-US" baseline="0" noProof="0" dirty="0"/>
              <a:t>!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noProof="0" dirty="0"/>
              <a:t>There is </a:t>
            </a:r>
            <a:r>
              <a:rPr lang="en-US" b="1" i="1" u="sng" noProof="0" dirty="0"/>
              <a:t>another</a:t>
            </a:r>
            <a:r>
              <a:rPr lang="en-US" noProof="0" dirty="0"/>
              <a:t> reason to be ready </a:t>
            </a:r>
            <a:r>
              <a:rPr lang="en-US" baseline="0" noProof="0" dirty="0"/>
              <a:t>for Christ’s return.  [read]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aseline="0" noProof="0" dirty="0"/>
              <a:t>This </a:t>
            </a:r>
            <a:r>
              <a:rPr lang="en-US" b="0" baseline="0" noProof="0" dirty="0"/>
              <a:t>command</a:t>
            </a:r>
            <a:r>
              <a:rPr lang="en-US" baseline="0" noProof="0" dirty="0"/>
              <a:t> of the Lord is </a:t>
            </a:r>
            <a:r>
              <a:rPr lang="en-US" b="1" i="1" u="sng" baseline="0" noProof="0" dirty="0"/>
              <a:t>for all Christians</a:t>
            </a:r>
            <a:r>
              <a:rPr lang="en-US" baseline="0" noProof="0" dirty="0"/>
              <a:t>, because we all have hope </a:t>
            </a:r>
            <a:r>
              <a:rPr lang="en-US" i="1" u="sng" baseline="0" noProof="0" dirty="0"/>
              <a:t>after this life</a:t>
            </a:r>
            <a:r>
              <a:rPr lang="en-US" baseline="0" noProof="0" dirty="0"/>
              <a:t>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3583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</a:t>
            </a:r>
            <a:r>
              <a:rPr lang="en-US" b="1" noProof="0" dirty="0"/>
              <a:t>Readiness</a:t>
            </a:r>
            <a:r>
              <a:rPr lang="en-US" baseline="0" noProof="0" dirty="0"/>
              <a:t> is the watchword for Christians : “Maranatha !”</a:t>
            </a:r>
            <a:endParaRPr lang="en-US" noProof="0" dirty="0"/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noProof="0" dirty="0"/>
              <a:t>The word in </a:t>
            </a:r>
            <a:r>
              <a:rPr lang="en-US" noProof="0" dirty="0" err="1"/>
              <a:t>Grk</a:t>
            </a:r>
            <a:r>
              <a:rPr lang="en-US" noProof="0" dirty="0"/>
              <a:t> for</a:t>
            </a:r>
            <a:r>
              <a:rPr lang="en-US" baseline="0" noProof="0" dirty="0"/>
              <a:t> “answer” is “</a:t>
            </a:r>
            <a:r>
              <a:rPr lang="el-GR" baseline="0" noProof="0" dirty="0"/>
              <a:t>ἀπολογία</a:t>
            </a:r>
            <a:r>
              <a:rPr lang="en-US" baseline="0" noProof="0" dirty="0"/>
              <a:t>” or “</a:t>
            </a:r>
            <a:r>
              <a:rPr lang="en-US" b="1" baseline="0" noProof="0" dirty="0"/>
              <a:t>apologetics</a:t>
            </a:r>
            <a:r>
              <a:rPr lang="en-US" baseline="0" noProof="0" dirty="0"/>
              <a:t>”.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baseline="0" noProof="0" dirty="0"/>
              <a:t>	That’s right ! All Christians are capable of </a:t>
            </a:r>
            <a:r>
              <a:rPr lang="en-US" b="1" baseline="0" noProof="0" dirty="0"/>
              <a:t>explaining</a:t>
            </a:r>
            <a:r>
              <a:rPr lang="en-US" baseline="0" noProof="0" dirty="0"/>
              <a:t> their faith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aseline="0" noProof="0" dirty="0"/>
              <a:t>Am I </a:t>
            </a:r>
            <a:r>
              <a:rPr lang="en-US" i="1" u="sng" baseline="0" noProof="0" dirty="0"/>
              <a:t>ready</a:t>
            </a:r>
            <a:r>
              <a:rPr lang="en-US" baseline="0" noProof="0" dirty="0"/>
              <a:t> to talk about JC ?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baseline="0" noProof="0" dirty="0"/>
              <a:t>	Do I </a:t>
            </a:r>
            <a:r>
              <a:rPr lang="en-US" b="1" baseline="0" noProof="0" dirty="0"/>
              <a:t>bring</a:t>
            </a:r>
            <a:r>
              <a:rPr lang="en-US" baseline="0" noProof="0" dirty="0"/>
              <a:t> </a:t>
            </a:r>
            <a:r>
              <a:rPr lang="en-US" b="1" baseline="0" noProof="0" dirty="0"/>
              <a:t>up</a:t>
            </a:r>
            <a:r>
              <a:rPr lang="en-US" baseline="0" noProof="0" dirty="0"/>
              <a:t> the subject ?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45204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The</a:t>
            </a:r>
            <a:r>
              <a:rPr lang="en-US" baseline="0" noProof="0" dirty="0"/>
              <a:t> main reason we are </a:t>
            </a:r>
            <a:r>
              <a:rPr lang="en-US" b="1" baseline="0" noProof="0" dirty="0"/>
              <a:t>not</a:t>
            </a:r>
            <a:r>
              <a:rPr lang="en-US" baseline="0" noProof="0" dirty="0"/>
              <a:t> </a:t>
            </a:r>
            <a:r>
              <a:rPr lang="en-US" b="1" baseline="0" noProof="0" dirty="0"/>
              <a:t>ready</a:t>
            </a:r>
            <a:r>
              <a:rPr lang="en-US" baseline="0" noProof="0" dirty="0"/>
              <a:t> to talk, is lack of </a:t>
            </a:r>
            <a:r>
              <a:rPr lang="en-US" b="0" i="1" u="sng" baseline="0" noProof="0" dirty="0"/>
              <a:t>vision</a:t>
            </a:r>
            <a:r>
              <a:rPr lang="en-US" baseline="0" noProof="0" dirty="0"/>
              <a:t>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="1" baseline="0" noProof="0" dirty="0"/>
              <a:t>Jn3v16</a:t>
            </a:r>
            <a:r>
              <a:rPr lang="en-US" baseline="0" noProof="0" dirty="0"/>
              <a:t> says God so loved the </a:t>
            </a:r>
            <a:r>
              <a:rPr lang="en-US" b="0" i="1" u="sng" baseline="0" noProof="0" dirty="0"/>
              <a:t>world</a:t>
            </a:r>
            <a:r>
              <a:rPr lang="en-US" baseline="0" noProof="0" dirty="0"/>
              <a:t> that He gave His Son.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baseline="0" noProof="0" dirty="0"/>
              <a:t>	</a:t>
            </a:r>
            <a:r>
              <a:rPr lang="en-US" b="1" baseline="0" noProof="0" dirty="0"/>
              <a:t>1Jn2v2</a:t>
            </a:r>
            <a:r>
              <a:rPr lang="en-US" baseline="0" noProof="0" dirty="0"/>
              <a:t> says Christ died for the sins of the </a:t>
            </a:r>
            <a:r>
              <a:rPr lang="en-US" b="0" i="1" u="sng" baseline="0" noProof="0" dirty="0"/>
              <a:t>whole world</a:t>
            </a:r>
            <a:r>
              <a:rPr lang="en-US" baseline="0" noProof="0" dirty="0"/>
              <a:t>, </a:t>
            </a:r>
          </a:p>
          <a:p>
            <a:pPr marL="171450" indent="-171450" defTabSz="173736">
              <a:buFont typeface="Wingdings" panose="05000000000000000000" pitchFamily="2" charset="2"/>
              <a:buChar char="Ø"/>
            </a:pPr>
            <a:r>
              <a:rPr lang="en-US" b="1" i="1" baseline="0" noProof="0" dirty="0"/>
              <a:t>Do I have this vision ?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baseline="0" noProof="0" dirty="0"/>
              <a:t>	Do I have the </a:t>
            </a:r>
            <a:r>
              <a:rPr lang="en-US" b="1" i="1" u="sng" baseline="0" noProof="0" dirty="0"/>
              <a:t>eyes</a:t>
            </a:r>
            <a:r>
              <a:rPr lang="en-US" baseline="0" noProof="0" dirty="0"/>
              <a:t> of Christ?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3247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Let’s not miss </a:t>
            </a:r>
            <a:r>
              <a:rPr lang="en-US" i="1" u="sng" noProof="0" dirty="0"/>
              <a:t>any</a:t>
            </a:r>
            <a:r>
              <a:rPr lang="en-US" noProof="0" dirty="0"/>
              <a:t> </a:t>
            </a:r>
            <a:r>
              <a:rPr lang="en-US" b="1" noProof="0" dirty="0"/>
              <a:t>open</a:t>
            </a:r>
            <a:r>
              <a:rPr lang="en-US" b="1" baseline="0" noProof="0" dirty="0"/>
              <a:t> door</a:t>
            </a:r>
            <a:r>
              <a:rPr lang="en-US" baseline="0" noProof="0" dirty="0"/>
              <a:t>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aseline="0" noProof="0" dirty="0"/>
              <a:t>Sometimes we shy away from the </a:t>
            </a:r>
            <a:r>
              <a:rPr lang="en-US" b="1" baseline="0" noProof="0" dirty="0"/>
              <a:t>tough questions</a:t>
            </a:r>
            <a:r>
              <a:rPr lang="en-US" baseline="0" noProof="0" dirty="0"/>
              <a:t>, but that’s just when the world needs </a:t>
            </a:r>
            <a:r>
              <a:rPr lang="en-US" i="1" u="sng" baseline="0" noProof="0" dirty="0"/>
              <a:t>you</a:t>
            </a:r>
            <a:r>
              <a:rPr lang="en-US" baseline="0" noProof="0" dirty="0"/>
              <a:t> !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baseline="0" noProof="0" dirty="0"/>
              <a:t>	Let’s be ready to </a:t>
            </a:r>
            <a:r>
              <a:rPr lang="en-US" b="1" baseline="0" noProof="0" dirty="0"/>
              <a:t>lead</a:t>
            </a:r>
            <a:r>
              <a:rPr lang="en-US" baseline="0" noProof="0" dirty="0"/>
              <a:t> others to the One who has all the answers.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i="1" u="sng" baseline="0" noProof="0" dirty="0"/>
              <a:t>Arguments will not save</a:t>
            </a:r>
            <a:r>
              <a:rPr lang="en-US" baseline="0" noProof="0" dirty="0"/>
              <a:t>, but you </a:t>
            </a:r>
            <a:r>
              <a:rPr lang="en-US" i="1" u="sng" baseline="0" noProof="0" dirty="0"/>
              <a:t>can</a:t>
            </a:r>
            <a:r>
              <a:rPr lang="en-US" baseline="0" noProof="0" dirty="0"/>
              <a:t> </a:t>
            </a:r>
            <a:r>
              <a:rPr lang="en-US" b="1" baseline="0" noProof="0" dirty="0"/>
              <a:t>lead</a:t>
            </a:r>
            <a:r>
              <a:rPr lang="en-US" baseline="0" noProof="0" dirty="0"/>
              <a:t> others to Christ.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27780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The</a:t>
            </a:r>
            <a:r>
              <a:rPr lang="en-US" baseline="0" noProof="0" dirty="0"/>
              <a:t> </a:t>
            </a:r>
            <a:r>
              <a:rPr lang="en-US" b="1" baseline="0" noProof="0" dirty="0"/>
              <a:t>Gospel</a:t>
            </a:r>
            <a:r>
              <a:rPr lang="en-US" baseline="0" noProof="0" dirty="0"/>
              <a:t> is the </a:t>
            </a:r>
            <a:r>
              <a:rPr lang="en-US" i="1" u="sng" baseline="0" noProof="0" dirty="0"/>
              <a:t>reason</a:t>
            </a:r>
            <a:r>
              <a:rPr lang="en-US" baseline="0" noProof="0" dirty="0"/>
              <a:t> there </a:t>
            </a:r>
            <a:r>
              <a:rPr lang="en-US" u="sng" baseline="0" noProof="0" dirty="0"/>
              <a:t>is</a:t>
            </a:r>
            <a:r>
              <a:rPr lang="en-US" baseline="0" noProof="0" dirty="0"/>
              <a:t> hope.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noProof="0" dirty="0"/>
              <a:t>The </a:t>
            </a:r>
            <a:r>
              <a:rPr lang="en-US" b="1" noProof="0" dirty="0"/>
              <a:t>Plan of Salvation</a:t>
            </a:r>
            <a:r>
              <a:rPr lang="en-US" noProof="0" dirty="0"/>
              <a:t> is the </a:t>
            </a:r>
            <a:r>
              <a:rPr lang="en-US" i="1" u="sng" noProof="0" dirty="0"/>
              <a:t>reason</a:t>
            </a:r>
            <a:r>
              <a:rPr lang="en-US" noProof="0" dirty="0"/>
              <a:t> we </a:t>
            </a:r>
            <a:r>
              <a:rPr lang="en-US" u="sng" noProof="0" dirty="0"/>
              <a:t>have</a:t>
            </a:r>
            <a:r>
              <a:rPr lang="en-US" noProof="0" dirty="0"/>
              <a:t> hope.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The </a:t>
            </a:r>
            <a:r>
              <a:rPr lang="en-US" b="1" i="1" u="sng" noProof="0" dirty="0"/>
              <a:t>Miracle</a:t>
            </a:r>
            <a:r>
              <a:rPr lang="en-US" b="1" baseline="0" noProof="0" dirty="0"/>
              <a:t> of Salvation</a:t>
            </a:r>
            <a:r>
              <a:rPr lang="en-US" baseline="0" noProof="0" dirty="0"/>
              <a:t> is the </a:t>
            </a:r>
            <a:r>
              <a:rPr lang="en-US" i="1" u="sng" baseline="0" noProof="0" dirty="0"/>
              <a:t>reason</a:t>
            </a:r>
            <a:r>
              <a:rPr lang="en-US" baseline="0" noProof="0" dirty="0"/>
              <a:t> we </a:t>
            </a:r>
            <a:r>
              <a:rPr lang="en-US" u="sng" baseline="0" noProof="0" dirty="0"/>
              <a:t>know</a:t>
            </a:r>
            <a:r>
              <a:rPr lang="en-US" baseline="0" noProof="0" dirty="0"/>
              <a:t> it’s true.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aseline="0" noProof="0" dirty="0"/>
              <a:t>I have prepared a summary of what </a:t>
            </a:r>
            <a:r>
              <a:rPr lang="en-US" b="1" baseline="0" noProof="0" dirty="0"/>
              <a:t>happens</a:t>
            </a:r>
            <a:r>
              <a:rPr lang="en-US" baseline="0" noProof="0" dirty="0"/>
              <a:t> at Salvation. [gift]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36525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The </a:t>
            </a:r>
            <a:r>
              <a:rPr lang="en-US" b="1" noProof="0" dirty="0"/>
              <a:t>1st</a:t>
            </a:r>
            <a:r>
              <a:rPr lang="en-US" baseline="0" noProof="0" dirty="0"/>
              <a:t> </a:t>
            </a:r>
            <a:r>
              <a:rPr lang="en-US" b="1" baseline="0" noProof="0" dirty="0"/>
              <a:t>step</a:t>
            </a:r>
            <a:r>
              <a:rPr lang="en-US" baseline="0" noProof="0" dirty="0"/>
              <a:t> is the hardest.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i="1" u="sng" baseline="0" noProof="0" dirty="0"/>
              <a:t>God doesn’t force anyone</a:t>
            </a:r>
            <a:r>
              <a:rPr lang="en-US" baseline="0" noProof="0" dirty="0"/>
              <a:t> to give Him first place in their life.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baseline="0" noProof="0" dirty="0"/>
              <a:t>	But, when we do </a:t>
            </a:r>
            <a:r>
              <a:rPr lang="en-US" b="1" baseline="0" noProof="0" dirty="0"/>
              <a:t>obey</a:t>
            </a:r>
            <a:r>
              <a:rPr lang="en-US" baseline="0" noProof="0" dirty="0"/>
              <a:t>, it’s easy to tell others about Him.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="1" baseline="0" noProof="0" dirty="0"/>
              <a:t>Worship</a:t>
            </a:r>
            <a:r>
              <a:rPr lang="en-US" baseline="0" noProof="0" dirty="0"/>
              <a:t> </a:t>
            </a:r>
            <a:r>
              <a:rPr lang="en-US" u="sng" baseline="0" noProof="0" dirty="0"/>
              <a:t>IN</a:t>
            </a:r>
            <a:r>
              <a:rPr lang="en-US" baseline="0" noProof="0" dirty="0"/>
              <a:t> the sanctuary of the our heart, will lead to </a:t>
            </a:r>
            <a:r>
              <a:rPr lang="en-US" b="1" baseline="0" noProof="0" dirty="0"/>
              <a:t>witness</a:t>
            </a:r>
            <a:r>
              <a:rPr lang="en-US" baseline="0" noProof="0" dirty="0"/>
              <a:t> </a:t>
            </a:r>
            <a:r>
              <a:rPr lang="en-US" u="sng" baseline="0" noProof="0" dirty="0"/>
              <a:t>IN</a:t>
            </a:r>
            <a:r>
              <a:rPr lang="en-US" baseline="0" noProof="0" dirty="0"/>
              <a:t> the world at our doorstep.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96172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He </a:t>
            </a:r>
            <a:r>
              <a:rPr lang="en-US" b="0" i="1" u="sng" noProof="0" dirty="0"/>
              <a:t>doesn’t ask</a:t>
            </a:r>
            <a:r>
              <a:rPr lang="en-US" noProof="0" dirty="0"/>
              <a:t> us to set aside money,</a:t>
            </a:r>
            <a:r>
              <a:rPr lang="en-US" baseline="0" noProof="0" dirty="0"/>
              <a:t> nor things, to be ready !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aseline="0" noProof="0" dirty="0"/>
              <a:t>It’s </a:t>
            </a:r>
            <a:r>
              <a:rPr lang="en-US" i="1" u="sng" baseline="0" noProof="0" dirty="0"/>
              <a:t>not books</a:t>
            </a:r>
            <a:r>
              <a:rPr lang="en-US" baseline="0" noProof="0" dirty="0"/>
              <a:t> nor brains, </a:t>
            </a:r>
            <a:r>
              <a:rPr lang="en-US" b="1" baseline="0" noProof="0" dirty="0"/>
              <a:t>but</a:t>
            </a:r>
            <a:r>
              <a:rPr lang="en-US" baseline="0" noProof="0" dirty="0"/>
              <a:t> a heart filled with </a:t>
            </a:r>
            <a:r>
              <a:rPr lang="en-US" b="1" baseline="0" noProof="0" dirty="0"/>
              <a:t>His Holy Spirit</a:t>
            </a:r>
            <a:r>
              <a:rPr lang="en-US" baseline="0" noProof="0" dirty="0"/>
              <a:t>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b="0" i="1" u="none" baseline="0" noProof="0" dirty="0"/>
              <a:t>	</a:t>
            </a:r>
            <a:r>
              <a:rPr lang="en-US" b="1" i="1" u="sng" baseline="0" noProof="0" dirty="0"/>
              <a:t>Trust</a:t>
            </a:r>
            <a:r>
              <a:rPr lang="en-US" baseline="0" noProof="0" dirty="0"/>
              <a:t> God to speak His Word through you to others.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aseline="0" noProof="0" dirty="0"/>
              <a:t>You can’t </a:t>
            </a:r>
            <a:r>
              <a:rPr lang="en-US" b="1" baseline="0" noProof="0" dirty="0"/>
              <a:t>save</a:t>
            </a:r>
            <a:r>
              <a:rPr lang="en-US" baseline="0" noProof="0" dirty="0"/>
              <a:t> anyone, but He sure can.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31290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Do you have a </a:t>
            </a:r>
            <a:r>
              <a:rPr lang="en-US" b="1" noProof="0" dirty="0"/>
              <a:t>passion</a:t>
            </a:r>
            <a:r>
              <a:rPr lang="en-US" noProof="0" dirty="0"/>
              <a:t> in life</a:t>
            </a:r>
            <a:r>
              <a:rPr lang="en-US" baseline="0" noProof="0" dirty="0"/>
              <a:t>?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baseline="0" noProof="0" dirty="0"/>
              <a:t>	</a:t>
            </a:r>
            <a:r>
              <a:rPr lang="en-US" b="1" i="1" u="none" baseline="0" noProof="0" dirty="0"/>
              <a:t>Heb4v12</a:t>
            </a:r>
            <a:r>
              <a:rPr lang="en-US" baseline="0" noProof="0" dirty="0"/>
              <a:t> says your spirit is the seat of your desires &amp; </a:t>
            </a:r>
            <a:r>
              <a:rPr lang="en-US" b="0" baseline="0" noProof="0" dirty="0"/>
              <a:t>intentions</a:t>
            </a:r>
            <a:endParaRPr lang="en-US" baseline="0" noProof="0" dirty="0"/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="1" noProof="0" dirty="0"/>
              <a:t>Jesus said </a:t>
            </a:r>
            <a:r>
              <a:rPr lang="en-US" noProof="0" dirty="0"/>
              <a:t>your</a:t>
            </a:r>
            <a:r>
              <a:rPr lang="en-US" baseline="0" noProof="0" dirty="0"/>
              <a:t> words reveal what is really in your heart.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baseline="0" noProof="0" dirty="0"/>
              <a:t>	A passion for Christ is easy </a:t>
            </a:r>
            <a:r>
              <a:rPr lang="en-US" baseline="0" noProof="0" dirty="0">
                <a:sym typeface="Wingdings" panose="05000000000000000000" pitchFamily="2" charset="2"/>
              </a:rPr>
              <a:t></a:t>
            </a:r>
            <a:endParaRPr lang="en-US" baseline="0" noProof="0" dirty="0"/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noProof="0" dirty="0"/>
              <a:t>When</a:t>
            </a:r>
            <a:r>
              <a:rPr lang="en-US" baseline="0" noProof="0" dirty="0"/>
              <a:t> your heart is filled with Christ, </a:t>
            </a:r>
            <a:r>
              <a:rPr lang="en-US" b="1" i="1" baseline="0" noProof="0" dirty="0"/>
              <a:t>He</a:t>
            </a:r>
            <a:r>
              <a:rPr lang="en-US" b="1" baseline="0" noProof="0" dirty="0"/>
              <a:t> will just shine out</a:t>
            </a:r>
            <a:r>
              <a:rPr lang="en-US" baseline="0" noProof="0" dirty="0"/>
              <a:t>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1115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19/07/2018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078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19/07/2018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8320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19/07/2018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4206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19/07/2018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7476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19/07/2018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5710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19/07/2018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63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19/07/2018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4764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19/07/2018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5439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19/07/2018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1100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19/07/2018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149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19/07/2018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0823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8CE1B-B2D2-4E1F-89AF-E19E6F4D890C}" type="datetimeFigureOut">
              <a:rPr lang="fr-FR" smtClean="0"/>
              <a:t>19/07/2018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7399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45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“Sanctify the Lord God in your hearts: 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be ready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always to give an answer to every man that asks you a reason of the hope that is in you with meekness and fear.”  </a:t>
            </a:r>
            <a:r>
              <a:rPr lang="en-US" sz="32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Peter 3:15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Ready by effort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 I willing to invest “my” time 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6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Ready for what ?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36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When should I begin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6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How can I share this with others ?</a:t>
            </a:r>
          </a:p>
          <a:p>
            <a:pPr marL="0" indent="0">
              <a:buNone/>
            </a:pPr>
            <a:r>
              <a:rPr lang="en-US" sz="36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217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“Sanctify the Lord God in your hearts: and be ready always to give an answer to every man that asks you a 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reason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hope that is in you with meekness and fear.”  </a:t>
            </a:r>
            <a:r>
              <a:rPr lang="en-US" sz="32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Peter 3:15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Ready with the facts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I explain salvation 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6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Ready for what ?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36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When should I begin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6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How can I share this with others ?</a:t>
            </a:r>
          </a:p>
          <a:p>
            <a:pPr marL="0" indent="0">
              <a:buNone/>
            </a:pPr>
            <a:r>
              <a:rPr lang="en-US" sz="36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450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“Sanctify the Lord God in your hearts: and be ready always to give an answer to every man that asks you a reason of the 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hope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that is in you with meekness and fear.”  </a:t>
            </a:r>
            <a:r>
              <a:rPr lang="en-US" sz="32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Peter 3:15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Ready to bring hope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 fontScale="92500"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my goal to lead others to Christ 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6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Ready for what ?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36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When should I begin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6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How can I share this with others ?</a:t>
            </a:r>
          </a:p>
          <a:p>
            <a:pPr marL="0" indent="0">
              <a:buNone/>
            </a:pPr>
            <a:r>
              <a:rPr lang="en-US" sz="36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136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“Sanctify the Lord God in your hearts: and be ready always to give an answer to every man that asks you a reason of the hope that is in you with 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meekness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fear.”  </a:t>
            </a:r>
            <a:r>
              <a:rPr lang="en-US" sz="32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Peter 3:15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Ready as bold, but self effacing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 I weak or meek 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6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Ready for what ?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36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When should I begin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6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How can I share this with others ?</a:t>
            </a:r>
          </a:p>
          <a:p>
            <a:pPr marL="0" indent="0">
              <a:buNone/>
            </a:pPr>
            <a:r>
              <a:rPr lang="en-US" sz="36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23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“Sanctify the Lord God in your hearts: and be ready always to give an answer to every man that asks you a reason of the hope that is in you with meekness and 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fear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.”  </a:t>
            </a:r>
            <a:r>
              <a:rPr lang="en-US" sz="32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Peter 3:15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Ready to be judged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I truly fear God 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6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Ready for what ?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36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When should I begin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6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How can I share this with others ?</a:t>
            </a:r>
          </a:p>
          <a:p>
            <a:pPr marL="0" indent="0">
              <a:buNone/>
            </a:pPr>
            <a:r>
              <a:rPr lang="en-US" sz="36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426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5000">
              <a:schemeClr val="tx1">
                <a:lumMod val="95000"/>
                <a:lumOff val="5000"/>
              </a:schemeClr>
            </a:gs>
            <a:gs pos="0">
              <a:srgbClr val="800000"/>
            </a:gs>
            <a:gs pos="100000">
              <a:srgbClr val="8000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Review, React, Return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-1" y="6034088"/>
            <a:ext cx="12191999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www.AzBible.yolasite.com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Ready for what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When should I begin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How can I share this with others ?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48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Peter 3v15 is very clear 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ready </a:t>
            </a:r>
            <a:r>
              <a:rPr lang="en-US" sz="4800" b="1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speak</a:t>
            </a:r>
            <a:r>
              <a:rPr lang="en-US" sz="4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Christ.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 by putting Him </a:t>
            </a:r>
            <a:r>
              <a:rPr lang="en-US" sz="4800" b="1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</a:t>
            </a:r>
            <a:r>
              <a:rPr lang="en-US" sz="4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Spend </a:t>
            </a:r>
            <a:r>
              <a:rPr lang="en-US" sz="4800" b="1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r>
              <a:rPr lang="en-US" sz="4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learning about Christ’s so great salvation.</a:t>
            </a:r>
          </a:p>
        </p:txBody>
      </p:sp>
    </p:spTree>
    <p:extLst>
      <p:ext uri="{BB962C8B-B14F-4D97-AF65-F5344CB8AC3E}">
        <p14:creationId xmlns:p14="http://schemas.microsoft.com/office/powerpoint/2010/main" val="812478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 uiExpand="1" build="p"/>
      <p:bldP spid="8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Hebrews 2v3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you, Lord, for saving my soul.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you, Lord, for making me whole.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you, Lord, for giving to me…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Thy </a:t>
            </a:r>
            <a:r>
              <a:rPr lang="en-US" sz="4800" b="1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GREAT SALVATION</a:t>
            </a:r>
            <a:r>
              <a:rPr lang="en-US" sz="48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 rich and free !</a:t>
            </a:r>
          </a:p>
          <a:p>
            <a:pPr marL="0" indent="0" algn="r">
              <a:lnSpc>
                <a:spcPct val="110000"/>
              </a:lnSpc>
              <a:buNone/>
            </a:pPr>
            <a:r>
              <a:rPr lang="en-US" sz="3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Words by Seth &amp; Bessie Sykes 1929</a:t>
            </a:r>
          </a:p>
          <a:p>
            <a:pPr marL="0" indent="0" algn="r">
              <a:lnSpc>
                <a:spcPct val="110000"/>
              </a:lnSpc>
              <a:buNone/>
            </a:pPr>
            <a:r>
              <a:rPr lang="en-US" sz="3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Music by Phil </a:t>
            </a:r>
            <a:r>
              <a:rPr lang="en-US" sz="32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Laeger</a:t>
            </a:r>
            <a:r>
              <a:rPr lang="en-US" sz="3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© 1945 </a:t>
            </a:r>
          </a:p>
        </p:txBody>
      </p:sp>
    </p:spTree>
    <p:extLst>
      <p:ext uri="{BB962C8B-B14F-4D97-AF65-F5344CB8AC3E}">
        <p14:creationId xmlns:p14="http://schemas.microsoft.com/office/powerpoint/2010/main" val="3036511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5000">
              <a:schemeClr val="tx1">
                <a:lumMod val="95000"/>
                <a:lumOff val="5000"/>
              </a:schemeClr>
            </a:gs>
            <a:gs pos="0">
              <a:srgbClr val="800000"/>
            </a:gs>
            <a:gs pos="100000">
              <a:srgbClr val="8000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“Sanctify the Lord God in your hearts: and 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ready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always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give an answer to every man that asks you a reason of the hope that is in you with meekness and fear.”  </a:t>
            </a:r>
            <a:r>
              <a:rPr lang="en-US" sz="32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Peter 3:15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Autofit/>
          </a:bodyPr>
          <a:lstStyle/>
          <a:p>
            <a:pPr algn="ctr"/>
            <a:r>
              <a:rPr lang="en-US" sz="6000" b="1" i="1" spc="600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you ready ?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all need to be ready.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6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Ready for what ?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36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When should I begin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6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How can I share this with others ?</a:t>
            </a:r>
          </a:p>
          <a:p>
            <a:pPr marL="0" indent="0">
              <a:buNone/>
            </a:pPr>
            <a:r>
              <a:rPr lang="en-US" sz="36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rgbClr val="00FF00"/>
                </a:solidFill>
              </a:rPr>
              <a:t> Next</a:t>
            </a:r>
            <a:endParaRPr lang="fr-FR" sz="3600" dirty="0">
              <a:solidFill>
                <a:srgbClr val="00FF00"/>
              </a:solidFill>
            </a:endParaRPr>
          </a:p>
        </p:txBody>
      </p:sp>
      <p:sp>
        <p:nvSpPr>
          <p:cNvPr id="9" name="Content Placeholder 7"/>
          <p:cNvSpPr txBox="1">
            <a:spLocks/>
          </p:cNvSpPr>
          <p:nvPr/>
        </p:nvSpPr>
        <p:spPr>
          <a:xfrm>
            <a:off x="4149967" y="781878"/>
            <a:ext cx="8042031" cy="52522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“Sanctify the Lord God in your hearts: and be ready </a:t>
            </a:r>
            <a:r>
              <a:rPr lang="en-US" sz="4800" b="1" i="1" u="sng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always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give an answer to every man that asks you a reason of the hope that is in you with meekness and fear.”  </a:t>
            </a:r>
            <a:r>
              <a:rPr lang="en-US" sz="32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Peter 3:15</a:t>
            </a:r>
          </a:p>
        </p:txBody>
      </p:sp>
    </p:spTree>
    <p:extLst>
      <p:ext uri="{BB962C8B-B14F-4D97-AF65-F5344CB8AC3E}">
        <p14:creationId xmlns:p14="http://schemas.microsoft.com/office/powerpoint/2010/main" val="199027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8" grpId="1" build="p"/>
      <p:bldP spid="4" grpId="0"/>
      <p:bldP spid="5" grpId="0" build="p"/>
      <p:bldP spid="6" grpId="0" uiExpand="1" build="p"/>
      <p:bldP spid="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“Sanctify the Lord God in your hearts: and be ready always 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give an answer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every man that asks you a reason of the hope that is in you with meekness and fear.”  </a:t>
            </a:r>
            <a:r>
              <a:rPr lang="en-US" sz="32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Peter 3:15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Ready for the Lord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 my life beg the question 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6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Ready for what ?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36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When should I begin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6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How can I share this with others ?</a:t>
            </a:r>
          </a:p>
          <a:p>
            <a:pPr marL="0" indent="0">
              <a:buNone/>
            </a:pPr>
            <a:r>
              <a:rPr lang="en-US" sz="36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755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“Sanctify the Lord God in your hearts: and be ready always to give an answer 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every man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that asks you a reason of the hope that is in you with meekness and fear.”  </a:t>
            </a:r>
            <a:r>
              <a:rPr lang="en-US" sz="32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Peter 3:15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Ready for every man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I know the worth of a soul 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6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Ready for what ?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36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When should I begin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6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How can I share this with others ?</a:t>
            </a:r>
          </a:p>
          <a:p>
            <a:pPr marL="0" indent="0">
              <a:buNone/>
            </a:pPr>
            <a:r>
              <a:rPr lang="en-US" sz="36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330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“Sanctify the Lord God in your hearts: and be ready always to give an answer to every man 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asks you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reason of the hope that is in you with meekness and fear.”  </a:t>
            </a:r>
            <a:r>
              <a:rPr lang="en-US" sz="32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Peter 3:15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Ready for the tough question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 I fearless 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6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Ready for what ?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36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When should I begin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6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How can I share this with others ?</a:t>
            </a:r>
          </a:p>
          <a:p>
            <a:pPr marL="0" indent="0">
              <a:buNone/>
            </a:pPr>
            <a:r>
              <a:rPr lang="en-US" sz="36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486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“Sanctify the Lord God in your hearts: and be ready always to give an answer to every man that asks you 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reason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hope that is in you with meekness and fear.”  </a:t>
            </a:r>
            <a:r>
              <a:rPr lang="en-US" sz="32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Peter 3:15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Ready with a reason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I give a logical answer 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6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Ready for what ?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36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When should I begin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6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How can I share this with others ?</a:t>
            </a:r>
          </a:p>
          <a:p>
            <a:pPr marL="0" indent="0">
              <a:buNone/>
            </a:pPr>
            <a:r>
              <a:rPr lang="en-US" sz="36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769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Sanctify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Lord God in your hearts: and be ready always to give an answer to every man that asks you a reason of the hope that is in you with meekness and fear.”  </a:t>
            </a:r>
            <a:r>
              <a:rPr lang="en-US" sz="32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Peter 3:15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Ready by choice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Christ really first in my life 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6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Ready for what ?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36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When should I begin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6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How can I share this with others ?</a:t>
            </a:r>
          </a:p>
          <a:p>
            <a:pPr marL="0" indent="0">
              <a:buNone/>
            </a:pPr>
            <a:r>
              <a:rPr lang="en-US" sz="36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99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“Sanctify 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Lord God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your hearts: and be ready always to give an answer to every man that asks you a reason of the hope that is in you with meekness and fear.”  </a:t>
            </a:r>
            <a:r>
              <a:rPr lang="en-US" sz="32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Peter 3:15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Ready with the Best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He really the Almighty for me 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6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Ready for what ?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36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When should I begin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6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How can I share this with others ?</a:t>
            </a:r>
          </a:p>
          <a:p>
            <a:pPr marL="0" indent="0">
              <a:buNone/>
            </a:pPr>
            <a:r>
              <a:rPr lang="en-US" sz="36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462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“Sanctify the Lord God 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your hearts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and be ready always to give an answer to every man that asks you a reason of the hope that is in you with meekness and fear.”  </a:t>
            </a:r>
            <a:r>
              <a:rPr lang="en-US" sz="32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Peter 3:15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Ready with a passion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 fontScale="92500"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I love Him more than any other 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6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Ready for what ?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36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When should I begin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6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How can I share this with others ?</a:t>
            </a:r>
          </a:p>
          <a:p>
            <a:pPr marL="0" indent="0">
              <a:buNone/>
            </a:pPr>
            <a:r>
              <a:rPr lang="en-US" sz="36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30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954</TotalTime>
  <Words>1188</Words>
  <Application>Microsoft Office PowerPoint</Application>
  <PresentationFormat>Widescreen</PresentationFormat>
  <Paragraphs>206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Office Theme</vt:lpstr>
      <vt:lpstr>PowerPoint Presentation</vt:lpstr>
      <vt:lpstr>Are you ready ?</vt:lpstr>
      <vt:lpstr>Ready for the Lord</vt:lpstr>
      <vt:lpstr>Ready for every man</vt:lpstr>
      <vt:lpstr>Ready for the tough question</vt:lpstr>
      <vt:lpstr>Ready with a reason</vt:lpstr>
      <vt:lpstr>Ready by choice</vt:lpstr>
      <vt:lpstr>Ready with the Best</vt:lpstr>
      <vt:lpstr>Ready with a passion</vt:lpstr>
      <vt:lpstr>Ready by effort</vt:lpstr>
      <vt:lpstr>Ready with the facts</vt:lpstr>
      <vt:lpstr>Ready to bring hope</vt:lpstr>
      <vt:lpstr>Ready as bold, but self effacing</vt:lpstr>
      <vt:lpstr>Ready to be judged</vt:lpstr>
      <vt:lpstr>Review, React, Return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Howland</dc:creator>
  <cp:lastModifiedBy>Howland</cp:lastModifiedBy>
  <cp:revision>88</cp:revision>
  <dcterms:created xsi:type="dcterms:W3CDTF">2018-04-18T09:11:47Z</dcterms:created>
  <dcterms:modified xsi:type="dcterms:W3CDTF">2018-07-19T17:48:58Z</dcterms:modified>
</cp:coreProperties>
</file>