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1" r:id="rId2"/>
    <p:sldId id="322" r:id="rId3"/>
    <p:sldId id="257" r:id="rId4"/>
    <p:sldId id="278" r:id="rId5"/>
    <p:sldId id="312" r:id="rId6"/>
    <p:sldId id="313" r:id="rId7"/>
    <p:sldId id="314" r:id="rId8"/>
    <p:sldId id="279" r:id="rId9"/>
    <p:sldId id="315" r:id="rId10"/>
    <p:sldId id="316" r:id="rId11"/>
    <p:sldId id="317" r:id="rId12"/>
    <p:sldId id="311" r:id="rId13"/>
    <p:sldId id="318" r:id="rId14"/>
    <p:sldId id="319" r:id="rId15"/>
    <p:sldId id="320" r:id="rId16"/>
    <p:sldId id="27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33"/>
    <a:srgbClr val="CC3300"/>
    <a:srgbClr val="4D4D4D"/>
    <a:srgbClr val="800000"/>
    <a:srgbClr val="6600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5" autoAdjust="0"/>
    <p:restoredTop sz="37739" autoAdjust="0"/>
  </p:normalViewPr>
  <p:slideViewPr>
    <p:cSldViewPr snapToGrid="0">
      <p:cViewPr varScale="1">
        <p:scale>
          <a:sx n="31" d="100"/>
          <a:sy n="31" d="100"/>
        </p:scale>
        <p:origin x="636" y="60"/>
      </p:cViewPr>
      <p:guideLst/>
    </p:cSldViewPr>
  </p:slideViewPr>
  <p:notesTextViewPr>
    <p:cViewPr>
      <p:scale>
        <a:sx n="250" d="100"/>
        <a:sy n="2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30122-7F66-47C9-91A1-65A430FA7A1E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44F76-C23F-496A-BF78-F762963D30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5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 rtl="0">
              <a:buFont typeface="Wingdings" panose="05000000000000000000" pitchFamily="2" charset="2"/>
              <a:buNone/>
            </a:pPr>
            <a:r>
              <a:rPr lang="en-US" b="0" noProof="0" dirty="0"/>
              <a:t>	My passion is </a:t>
            </a:r>
            <a:r>
              <a:rPr lang="en-US" b="1" noProof="0" dirty="0"/>
              <a:t>leading</a:t>
            </a:r>
            <a:r>
              <a:rPr lang="en-US" b="0" baseline="0" noProof="0" dirty="0"/>
              <a:t> others to Christ, but </a:t>
            </a:r>
            <a:r>
              <a:rPr lang="en-US" b="0" i="1" u="sng" baseline="0" noProof="0" dirty="0"/>
              <a:t>He alone can save</a:t>
            </a:r>
            <a:r>
              <a:rPr lang="en-US" b="0" i="1" baseline="0" noProof="0" dirty="0"/>
              <a:t> !</a:t>
            </a:r>
            <a:endParaRPr lang="en-US" b="0" i="1" noProof="0" dirty="0"/>
          </a:p>
          <a:p>
            <a:pPr marL="0" indent="0" defTabSz="173736" rtl="0">
              <a:buFont typeface="Wingdings" panose="05000000000000000000" pitchFamily="2" charset="2"/>
              <a:buNone/>
            </a:pPr>
            <a:r>
              <a:rPr lang="en-US" b="1" noProof="0" dirty="0"/>
              <a:t>	Heb2:3</a:t>
            </a:r>
            <a:r>
              <a:rPr lang="en-US" baseline="0" noProof="0" dirty="0"/>
              <a:t> says, “H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 will we escape if we neglect so great a salvation ?”</a:t>
            </a:r>
          </a:p>
          <a:p>
            <a:pPr marL="0" indent="0" defTabSz="173736" rtl="0">
              <a:buFont typeface="Wingdings" panose="05000000000000000000" pitchFamily="2" charset="2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Let’s make a priority of it.</a:t>
            </a:r>
          </a:p>
          <a:p>
            <a:pPr marL="0" marR="0" lvl="0" indent="0" algn="l" defTabSz="1737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aseline="0" noProof="0" dirty="0"/>
              <a:t>	But, </a:t>
            </a:r>
            <a:r>
              <a:rPr lang="en-US" b="1" u="sng" baseline="0" noProof="0" dirty="0"/>
              <a:t>w</a:t>
            </a:r>
            <a:r>
              <a:rPr lang="en-US" b="1" i="1" u="sng" baseline="0" noProof="0" dirty="0"/>
              <a:t>hat’s so great</a:t>
            </a:r>
            <a:r>
              <a:rPr lang="en-US" b="1" i="1" baseline="0" noProof="0" dirty="0"/>
              <a:t> </a:t>
            </a:r>
            <a:r>
              <a:rPr lang="en-US" baseline="0" noProof="0" dirty="0"/>
              <a:t>about the </a:t>
            </a:r>
            <a:r>
              <a:rPr lang="en-US" i="1" u="sng" baseline="0" noProof="0" dirty="0"/>
              <a:t>offer</a:t>
            </a:r>
            <a:r>
              <a:rPr lang="en-US" baseline="0" noProof="0" dirty="0"/>
              <a:t> of personal salvation ?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20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 defTabSz="173736">
              <a:buFont typeface="Wingdings" panose="05000000000000000000" pitchFamily="2" charset="2"/>
              <a:buNone/>
            </a:pPr>
            <a:r>
              <a:rPr lang="en-US" noProof="0" dirty="0"/>
              <a:t>It’s a fact: you </a:t>
            </a:r>
            <a:r>
              <a:rPr lang="en-US" b="0" i="1" noProof="0" dirty="0"/>
              <a:t>can’t</a:t>
            </a:r>
            <a:r>
              <a:rPr lang="en-US" i="1" noProof="0" dirty="0"/>
              <a:t> get</a:t>
            </a:r>
            <a:r>
              <a:rPr lang="en-US" i="1" baseline="0" noProof="0" dirty="0"/>
              <a:t> unborn.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New birth is </a:t>
            </a:r>
            <a:r>
              <a:rPr lang="en-US" b="1" noProof="0" dirty="0"/>
              <a:t>forever</a:t>
            </a:r>
            <a:r>
              <a:rPr lang="en-US" noProof="0" dirty="0"/>
              <a:t>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There</a:t>
            </a:r>
            <a:r>
              <a:rPr lang="en-US" baseline="0" noProof="0" dirty="0"/>
              <a:t> is </a:t>
            </a:r>
            <a:r>
              <a:rPr lang="en-US" b="1" baseline="0" noProof="0" dirty="0"/>
              <a:t>no</a:t>
            </a:r>
            <a:r>
              <a:rPr lang="en-US" baseline="0" noProof="0" dirty="0"/>
              <a:t> going back, even if you fall along the way.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There is </a:t>
            </a:r>
            <a:r>
              <a:rPr lang="en-US" b="1" baseline="0" noProof="0" dirty="0"/>
              <a:t>always</a:t>
            </a:r>
            <a:r>
              <a:rPr lang="en-US" baseline="0" noProof="0" dirty="0"/>
              <a:t> hope !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Because it occurs the instant you receive Christ, </a:t>
            </a:r>
            <a:r>
              <a:rPr lang="en-US" b="1" baseline="0" noProof="0" dirty="0"/>
              <a:t>eternal</a:t>
            </a:r>
            <a:r>
              <a:rPr lang="en-US" baseline="0" noProof="0" dirty="0"/>
              <a:t> </a:t>
            </a:r>
            <a:r>
              <a:rPr lang="en-US" b="1" baseline="0" noProof="0" dirty="0"/>
              <a:t>security</a:t>
            </a:r>
            <a:r>
              <a:rPr lang="en-US" baseline="0" noProof="0" dirty="0"/>
              <a:t> is always true.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95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The miracle of new birth is the beginning of </a:t>
            </a:r>
            <a:r>
              <a:rPr lang="en-US" b="1" noProof="0" dirty="0"/>
              <a:t>everlasting</a:t>
            </a:r>
            <a:r>
              <a:rPr lang="en-US" noProof="0" dirty="0"/>
              <a:t> life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It’s </a:t>
            </a:r>
            <a:r>
              <a:rPr lang="en-US" b="1" noProof="0" dirty="0"/>
              <a:t>NOT</a:t>
            </a:r>
            <a:r>
              <a:rPr lang="en-US" noProof="0" dirty="0"/>
              <a:t> just an </a:t>
            </a:r>
            <a:r>
              <a:rPr lang="en-US" i="1" u="sng" noProof="0" dirty="0"/>
              <a:t>extension</a:t>
            </a:r>
            <a:r>
              <a:rPr lang="en-US" noProof="0" dirty="0"/>
              <a:t> of this life, but a resurrection,</a:t>
            </a:r>
            <a:r>
              <a:rPr lang="en-US" baseline="0" noProof="0" dirty="0"/>
              <a:t> like when Christ rose from the dead.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It’s </a:t>
            </a:r>
            <a:r>
              <a:rPr lang="en-US" b="1" baseline="0" noProof="0" dirty="0"/>
              <a:t>NOT</a:t>
            </a:r>
            <a:r>
              <a:rPr lang="en-US" baseline="0" noProof="0" dirty="0"/>
              <a:t> an event in the </a:t>
            </a:r>
            <a:r>
              <a:rPr lang="en-US" i="1" u="sng" baseline="0" noProof="0" dirty="0"/>
              <a:t>future</a:t>
            </a:r>
            <a:r>
              <a:rPr lang="en-US" baseline="0" noProof="0" dirty="0"/>
              <a:t>, but a reality today.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baseline="0" noProof="0" dirty="0"/>
              <a:t>Jn3v12</a:t>
            </a:r>
            <a:r>
              <a:rPr lang="en-US" baseline="0" noProof="0" dirty="0"/>
              <a:t> shows it is for today.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71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173736">
              <a:buFont typeface="Wingdings" panose="05000000000000000000" pitchFamily="2" charset="2"/>
              <a:buNone/>
            </a:pPr>
            <a:r>
              <a:rPr lang="en-US" noProof="0" dirty="0"/>
              <a:t>	So</a:t>
            </a:r>
            <a:r>
              <a:rPr lang="en-US" baseline="0" noProof="0" dirty="0"/>
              <a:t> </a:t>
            </a:r>
            <a:r>
              <a:rPr lang="en-US" b="1" baseline="0" noProof="0" dirty="0"/>
              <a:t>how</a:t>
            </a:r>
            <a:r>
              <a:rPr lang="en-US" baseline="0" noProof="0" dirty="0"/>
              <a:t> does God do it ?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New birth is necessary, since we are </a:t>
            </a:r>
            <a:r>
              <a:rPr lang="en-US" b="1" baseline="0" noProof="0" dirty="0"/>
              <a:t>all</a:t>
            </a:r>
            <a:r>
              <a:rPr lang="en-US" baseline="0" noProof="0" dirty="0"/>
              <a:t> born the first time in a </a:t>
            </a:r>
            <a:r>
              <a:rPr lang="en-US" i="1" u="sng" baseline="0" noProof="0" dirty="0"/>
              <a:t>state of spiritual death</a:t>
            </a:r>
            <a:r>
              <a:rPr lang="en-US" baseline="0" noProof="0" dirty="0"/>
              <a:t>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baseline="0" noProof="0" dirty="0"/>
              <a:t>	Rm5:14</a:t>
            </a:r>
            <a:r>
              <a:rPr lang="en-US" baseline="0" noProof="0" dirty="0"/>
              <a:t> says since Adam, everyone is </a:t>
            </a:r>
            <a:r>
              <a:rPr lang="en-US" b="1" baseline="0" noProof="0" dirty="0"/>
              <a:t>condemned</a:t>
            </a:r>
            <a:r>
              <a:rPr lang="en-US" baseline="0" noProof="0" dirty="0"/>
              <a:t> to die.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baseline="0" noProof="0" dirty="0"/>
              <a:t>Eph2:1-2</a:t>
            </a:r>
            <a:r>
              <a:rPr lang="en-US" baseline="0" noProof="0" dirty="0"/>
              <a:t> say it is because our </a:t>
            </a:r>
            <a:r>
              <a:rPr lang="en-US" i="1" u="sng" baseline="0" noProof="0" dirty="0"/>
              <a:t>spirit</a:t>
            </a:r>
            <a:r>
              <a:rPr lang="en-US" baseline="0" noProof="0" dirty="0"/>
              <a:t> was </a:t>
            </a:r>
            <a:r>
              <a:rPr lang="en-US" b="1" baseline="0" noProof="0" dirty="0"/>
              <a:t>dead</a:t>
            </a:r>
            <a:r>
              <a:rPr lang="en-US" baseline="0" noProof="0" dirty="0"/>
              <a:t> in sin.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29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Ez11:19 &amp; 26</a:t>
            </a:r>
            <a:r>
              <a:rPr lang="en-US" noProof="0" dirty="0"/>
              <a:t> say God </a:t>
            </a:r>
            <a:r>
              <a:rPr lang="en-US" b="1" i="1" u="sng" noProof="0" dirty="0"/>
              <a:t>gives</a:t>
            </a:r>
            <a:r>
              <a:rPr lang="en-US" noProof="0" dirty="0"/>
              <a:t> a new heart, with a </a:t>
            </a:r>
            <a:r>
              <a:rPr lang="en-US" b="1" noProof="0" dirty="0"/>
              <a:t>new</a:t>
            </a:r>
            <a:r>
              <a:rPr lang="en-US" noProof="0" dirty="0"/>
              <a:t> </a:t>
            </a:r>
            <a:r>
              <a:rPr lang="en-US" b="1" noProof="0" dirty="0"/>
              <a:t>spirit</a:t>
            </a:r>
            <a:r>
              <a:rPr lang="en-US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0" i="1" u="sng" noProof="0" dirty="0"/>
              <a:t>Rm8</a:t>
            </a:r>
            <a:r>
              <a:rPr lang="en-US" b="0" baseline="0" noProof="0" dirty="0"/>
              <a:t> explains the miracle. [rea</a:t>
            </a:r>
            <a:endParaRPr lang="en-US" b="0" noProof="0" dirty="0"/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noProof="0" dirty="0"/>
              <a:t>	Note</a:t>
            </a:r>
            <a:r>
              <a:rPr lang="en-US" noProof="0" dirty="0"/>
              <a:t> the </a:t>
            </a:r>
            <a:r>
              <a:rPr lang="en-US" b="0" i="1" u="sng" noProof="0" dirty="0"/>
              <a:t>indefinite article</a:t>
            </a:r>
            <a:r>
              <a:rPr lang="en-US" noProof="0" dirty="0"/>
              <a:t> to indicate it is </a:t>
            </a:r>
            <a:r>
              <a:rPr lang="en-US" b="1" noProof="0" dirty="0"/>
              <a:t>NOT</a:t>
            </a:r>
            <a:r>
              <a:rPr lang="en-US" noProof="0" dirty="0"/>
              <a:t> the Holy Spirit.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0" i="1" u="sng" noProof="0" dirty="0"/>
              <a:t>Rm8:16</a:t>
            </a:r>
            <a:r>
              <a:rPr lang="en-US" noProof="0" dirty="0"/>
              <a:t> speaks of</a:t>
            </a:r>
            <a:r>
              <a:rPr lang="en-US" baseline="0" noProof="0" dirty="0"/>
              <a:t> 2 spirits in a born again person, the </a:t>
            </a:r>
            <a:r>
              <a:rPr lang="en-US" baseline="0" noProof="0" dirty="0" err="1"/>
              <a:t>HS+ours</a:t>
            </a:r>
            <a:r>
              <a:rPr lang="en-US" baseline="0" noProof="0" dirty="0"/>
              <a:t>.</a:t>
            </a:r>
          </a:p>
          <a:p>
            <a:pPr marL="0" indent="0" algn="ctr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God gives a </a:t>
            </a:r>
            <a:r>
              <a:rPr lang="en-US" b="1" baseline="0" noProof="0" dirty="0"/>
              <a:t>new</a:t>
            </a:r>
            <a:r>
              <a:rPr lang="en-US" baseline="0" noProof="0" dirty="0"/>
              <a:t> </a:t>
            </a:r>
            <a:r>
              <a:rPr lang="en-US" i="1" u="sng" baseline="0" noProof="0" dirty="0"/>
              <a:t>human</a:t>
            </a:r>
            <a:r>
              <a:rPr lang="en-US" baseline="0" noProof="0" dirty="0"/>
              <a:t> spirit.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35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Being</a:t>
            </a:r>
            <a:r>
              <a:rPr lang="en-US" baseline="0" noProof="0" dirty="0"/>
              <a:t> born again is a </a:t>
            </a:r>
            <a:r>
              <a:rPr lang="en-US" b="1" baseline="0" noProof="0" dirty="0"/>
              <a:t>miracle</a:t>
            </a:r>
            <a:r>
              <a:rPr lang="en-US" baseline="0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There is </a:t>
            </a:r>
            <a:r>
              <a:rPr lang="en-US" i="1" u="sng" noProof="0" dirty="0"/>
              <a:t>no doubt about it</a:t>
            </a:r>
            <a:r>
              <a:rPr lang="en-US" noProof="0" dirty="0"/>
              <a:t>, if you are truly</a:t>
            </a:r>
            <a:r>
              <a:rPr lang="en-US" baseline="0" noProof="0" dirty="0"/>
              <a:t> born again, your life is </a:t>
            </a:r>
            <a:r>
              <a:rPr lang="en-US" b="1" baseline="0" noProof="0" dirty="0"/>
              <a:t>totally transformed</a:t>
            </a:r>
            <a:r>
              <a:rPr lang="en-US" baseline="0" noProof="0" dirty="0"/>
              <a:t>.[read]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This is </a:t>
            </a:r>
            <a:r>
              <a:rPr lang="en-US" i="1" u="sng" baseline="0" noProof="0" dirty="0"/>
              <a:t>more than intellectual faith</a:t>
            </a:r>
            <a:r>
              <a:rPr lang="en-US" i="0" u="none" baseline="0" noProof="0" dirty="0"/>
              <a:t>,</a:t>
            </a:r>
            <a:r>
              <a:rPr lang="en-US" baseline="0" noProof="0" dirty="0"/>
              <a:t> education or reformation.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Desires, intentions &amp; </a:t>
            </a:r>
            <a:r>
              <a:rPr lang="en-US" b="0" baseline="0" noProof="0" dirty="0"/>
              <a:t>passions</a:t>
            </a:r>
            <a:r>
              <a:rPr lang="en-US" baseline="0" noProof="0" dirty="0"/>
              <a:t> </a:t>
            </a:r>
            <a:r>
              <a:rPr lang="en-US" b="1" baseline="0" noProof="0" dirty="0"/>
              <a:t>all change</a:t>
            </a:r>
            <a:r>
              <a:rPr lang="en-US" b="0" baseline="0" noProof="0" dirty="0"/>
              <a:t>,</a:t>
            </a:r>
            <a:r>
              <a:rPr lang="en-US" b="1" baseline="0" noProof="0" dirty="0"/>
              <a:t> </a:t>
            </a:r>
            <a:r>
              <a:rPr lang="en-US" baseline="0" noProof="0" dirty="0"/>
              <a:t>with new birth.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535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As the Greek word in John 3 indicates,</a:t>
            </a:r>
            <a:r>
              <a:rPr lang="en-US" baseline="0" noProof="0" dirty="0"/>
              <a:t> this is </a:t>
            </a:r>
            <a:r>
              <a:rPr lang="en-US" b="0" i="1" u="sng" baseline="0" noProof="0" dirty="0"/>
              <a:t>life from above</a:t>
            </a:r>
            <a:r>
              <a:rPr lang="en-US" baseline="0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Paul was given a </a:t>
            </a:r>
            <a:r>
              <a:rPr lang="en-US" b="1" baseline="0" noProof="0" dirty="0"/>
              <a:t>revelation</a:t>
            </a:r>
            <a:r>
              <a:rPr lang="en-US" baseline="0" noProof="0" dirty="0"/>
              <a:t> of this life from above.  [read]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That’s right, ‘it is </a:t>
            </a:r>
            <a:r>
              <a:rPr lang="en-US" i="1" u="sng" baseline="0" noProof="0" dirty="0"/>
              <a:t>no longer I </a:t>
            </a:r>
            <a:r>
              <a:rPr lang="en-US" baseline="0" noProof="0" dirty="0"/>
              <a:t>that live, but </a:t>
            </a:r>
            <a:r>
              <a:rPr lang="en-US" b="1" baseline="0" noProof="0" dirty="0"/>
              <a:t>Christ</a:t>
            </a:r>
            <a:r>
              <a:rPr lang="en-US" baseline="0" noProof="0" dirty="0"/>
              <a:t> lives in me’ !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This is truly a </a:t>
            </a:r>
            <a:r>
              <a:rPr lang="en-US" b="1" i="1" u="sng" baseline="0" noProof="0" dirty="0"/>
              <a:t>great salvation</a:t>
            </a:r>
            <a:r>
              <a:rPr lang="en-US" b="0" i="1" u="none" baseline="0" noProof="0" dirty="0"/>
              <a:t>,</a:t>
            </a:r>
            <a:r>
              <a:rPr lang="en-US" baseline="0" noProof="0" dirty="0"/>
              <a:t> much more than a simple faith.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4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u="sng" noProof="0" dirty="0"/>
              <a:t>Repetition</a:t>
            </a:r>
            <a:r>
              <a:rPr lang="en-US" baseline="0" noProof="0" dirty="0"/>
              <a:t> is the seat of learning, </a:t>
            </a:r>
            <a:r>
              <a:rPr lang="en-US" b="1" u="sng" baseline="0" noProof="0" dirty="0"/>
              <a:t>running</a:t>
            </a:r>
            <a:r>
              <a:rPr lang="en-US" baseline="0" noProof="0" dirty="0"/>
              <a:t> with the truth is essential, and </a:t>
            </a:r>
            <a:r>
              <a:rPr lang="en-US" b="1" u="sng" baseline="0" noProof="0" dirty="0"/>
              <a:t>reviewing</a:t>
            </a:r>
            <a:r>
              <a:rPr lang="en-US" baseline="0" noProof="0" dirty="0"/>
              <a:t> its effect on me is important.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Let’s do it and </a:t>
            </a:r>
            <a:r>
              <a:rPr lang="en-US" i="1" u="sng" baseline="0" noProof="0" dirty="0"/>
              <a:t>share</a:t>
            </a:r>
            <a:r>
              <a:rPr lang="en-US" baseline="0" noProof="0" dirty="0"/>
              <a:t> the Good News.  [read]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93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4592">
              <a:buFont typeface="Wingdings" pitchFamily="2" charset="2"/>
              <a:buNone/>
            </a:pPr>
            <a:r>
              <a:rPr lang="en-US" noProof="0" dirty="0"/>
              <a:t>	Let’s look in the Bible for what it says about </a:t>
            </a:r>
            <a:r>
              <a:rPr lang="en-US" b="1" i="0" u="none" baseline="0" noProof="0" dirty="0"/>
              <a:t>personal and eternal salvation</a:t>
            </a:r>
            <a:r>
              <a:rPr lang="en-US" baseline="0" noProof="0" dirty="0"/>
              <a:t>.</a:t>
            </a:r>
            <a:endParaRPr lang="en-US" noProof="0" dirty="0"/>
          </a:p>
          <a:p>
            <a:pPr marL="0" indent="-192024" defTabSz="164592" rtl="0">
              <a:buFont typeface="Wingdings" panose="05000000000000000000" pitchFamily="2" charset="2"/>
              <a:buChar char="Ø"/>
            </a:pP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prepared a summary of some of the </a:t>
            </a:r>
            <a:r>
              <a:rPr lang="en-US" sz="1200" b="1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words 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in the Bible to describe what God does </a:t>
            </a:r>
            <a:r>
              <a:rPr lang="en-US" sz="1200" b="1" i="1" u="sng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flash, the moment someone is saved</a:t>
            </a:r>
            <a:r>
              <a:rPr lang="en-US" sz="1200" b="0" i="0" u="none" strike="noStrike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[handouts]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644F76-C23F-496A-BF78-F762963D30C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211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Let’s read</a:t>
            </a:r>
            <a:r>
              <a:rPr lang="en-US" baseline="0" noProof="0" dirty="0"/>
              <a:t> </a:t>
            </a:r>
            <a:r>
              <a:rPr lang="en-US" b="1" i="1" baseline="0" noProof="0" dirty="0"/>
              <a:t>Jn3:1-9</a:t>
            </a:r>
            <a:r>
              <a:rPr lang="en-US" baseline="0" noProof="0" dirty="0"/>
              <a:t>…  [read]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One of the most </a:t>
            </a:r>
            <a:r>
              <a:rPr lang="en-US" b="1" baseline="0" noProof="0" dirty="0"/>
              <a:t>amazing</a:t>
            </a:r>
            <a:r>
              <a:rPr lang="en-US" baseline="0" noProof="0" dirty="0"/>
              <a:t> aspects of salvation is this. [read]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Like Nicodemus, let’s </a:t>
            </a:r>
            <a:r>
              <a:rPr lang="en-US" b="1" baseline="0" noProof="0" dirty="0"/>
              <a:t>ask</a:t>
            </a:r>
            <a:r>
              <a:rPr lang="en-US" baseline="0" noProof="0" dirty="0"/>
              <a:t> some important questions. [read]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Being born again is</a:t>
            </a:r>
            <a:r>
              <a:rPr lang="en-US" baseline="0" noProof="0" dirty="0"/>
              <a:t> </a:t>
            </a:r>
            <a:r>
              <a:rPr lang="en-US" b="1" baseline="0" noProof="0" dirty="0"/>
              <a:t>better</a:t>
            </a:r>
            <a:r>
              <a:rPr lang="en-US" baseline="0" noProof="0" dirty="0"/>
              <a:t> than “reformed living”, it’s </a:t>
            </a:r>
            <a:r>
              <a:rPr lang="en-US" b="0" i="1" u="sng" baseline="0" noProof="0" dirty="0"/>
              <a:t>the beginning of </a:t>
            </a:r>
            <a:r>
              <a:rPr lang="en-US" b="1" i="1" u="sng" baseline="0" noProof="0" dirty="0"/>
              <a:t>everlasting</a:t>
            </a:r>
            <a:r>
              <a:rPr lang="en-US" b="0" u="sng" baseline="0" noProof="0" dirty="0"/>
              <a:t> </a:t>
            </a:r>
            <a:r>
              <a:rPr lang="en-US" b="0" i="1" u="sng" baseline="0" noProof="0" dirty="0"/>
              <a:t>life</a:t>
            </a:r>
            <a:r>
              <a:rPr lang="en-US" baseline="0" noProof="0" dirty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58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This</a:t>
            </a:r>
            <a:r>
              <a:rPr lang="en-US" baseline="0" noProof="0" dirty="0"/>
              <a:t> </a:t>
            </a:r>
            <a:r>
              <a:rPr lang="en-US" b="1" baseline="0" noProof="0" dirty="0"/>
              <a:t>one verse</a:t>
            </a:r>
            <a:r>
              <a:rPr lang="en-US" baseline="0" noProof="0" dirty="0"/>
              <a:t> </a:t>
            </a:r>
            <a:r>
              <a:rPr lang="en-US" i="1" u="sng" baseline="0" noProof="0" dirty="0"/>
              <a:t>answers</a:t>
            </a:r>
            <a:r>
              <a:rPr lang="en-US" baseline="0" noProof="0" dirty="0"/>
              <a:t> all three questions, if we let it.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i="1" u="none" noProof="0" dirty="0"/>
              <a:t>The God who caused the pre-existing Christ to be born a man</a:t>
            </a:r>
            <a:r>
              <a:rPr lang="en-US" noProof="0" dirty="0"/>
              <a:t> </a:t>
            </a:r>
            <a:r>
              <a:rPr lang="en-US" b="1" noProof="0" dirty="0"/>
              <a:t>can</a:t>
            </a:r>
            <a:r>
              <a:rPr lang="en-US" noProof="0" dirty="0"/>
              <a:t> cause humans</a:t>
            </a:r>
            <a:r>
              <a:rPr lang="en-US" baseline="0" noProof="0" dirty="0"/>
              <a:t> to be born again as children of God.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</a:t>
            </a:r>
            <a:r>
              <a:rPr lang="en-US" b="1" baseline="0" noProof="0" dirty="0"/>
              <a:t>Jn1:12-13</a:t>
            </a:r>
            <a:r>
              <a:rPr lang="en-US" baseline="0" noProof="0" dirty="0"/>
              <a:t> say it is </a:t>
            </a:r>
            <a:r>
              <a:rPr lang="en-US" b="1" baseline="0" noProof="0" dirty="0"/>
              <a:t>only</a:t>
            </a:r>
            <a:r>
              <a:rPr lang="en-US" baseline="0" noProof="0" dirty="0"/>
              <a:t> by God’s power &amp; will one is </a:t>
            </a:r>
            <a:r>
              <a:rPr lang="en-US" baseline="0" noProof="0" dirty="0" err="1"/>
              <a:t>b.a.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52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The Eternal God and Father of our</a:t>
            </a:r>
            <a:r>
              <a:rPr lang="en-US" baseline="0" noProof="0" dirty="0"/>
              <a:t> Lord JC</a:t>
            </a:r>
            <a:r>
              <a:rPr lang="en-US" noProof="0" dirty="0"/>
              <a:t> </a:t>
            </a:r>
            <a:r>
              <a:rPr lang="en-US" b="1" noProof="0" dirty="0"/>
              <a:t>miraculously</a:t>
            </a:r>
            <a:r>
              <a:rPr lang="en-US" noProof="0" dirty="0"/>
              <a:t> becomes our Father in Heaven.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In </a:t>
            </a:r>
            <a:r>
              <a:rPr lang="en-US" b="1" i="0" u="none" noProof="0" dirty="0"/>
              <a:t>Jn20:17</a:t>
            </a:r>
            <a:r>
              <a:rPr lang="en-US" noProof="0" dirty="0"/>
              <a:t> Jesus says</a:t>
            </a:r>
            <a:r>
              <a:rPr lang="en-US" baseline="0" noProof="0" dirty="0"/>
              <a:t> God is </a:t>
            </a:r>
            <a:r>
              <a:rPr lang="en-US" i="1" u="sng" baseline="0" noProof="0" dirty="0"/>
              <a:t>His</a:t>
            </a:r>
            <a:r>
              <a:rPr lang="en-US" baseline="0" noProof="0" dirty="0"/>
              <a:t> God &amp; Father and now </a:t>
            </a:r>
            <a:r>
              <a:rPr lang="en-US" i="1" u="sng" baseline="0" noProof="0" dirty="0"/>
              <a:t>ours</a:t>
            </a:r>
            <a:r>
              <a:rPr lang="en-US" baseline="0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baseline="0" noProof="0" dirty="0"/>
              <a:t>2Co 6:18 </a:t>
            </a:r>
            <a:r>
              <a:rPr lang="en-US" baseline="0" noProof="0" dirty="0"/>
              <a:t>says "I will be a Father to </a:t>
            </a:r>
            <a:r>
              <a:rPr lang="en-US" i="1" u="sng" baseline="0" noProof="0" dirty="0"/>
              <a:t>you</a:t>
            </a:r>
            <a:r>
              <a:rPr lang="en-US" baseline="0" noProof="0" dirty="0"/>
              <a:t> &amp; </a:t>
            </a:r>
            <a:r>
              <a:rPr lang="en-US" i="1" u="sng" baseline="0" noProof="0" dirty="0"/>
              <a:t>you</a:t>
            </a:r>
            <a:r>
              <a:rPr lang="en-US" baseline="0" noProof="0" dirty="0"/>
              <a:t> shall be sons &amp; daughters to Me."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79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</a:t>
            </a:r>
            <a:r>
              <a:rPr lang="en-US" b="1" noProof="0" dirty="0"/>
              <a:t>How</a:t>
            </a:r>
            <a:r>
              <a:rPr lang="en-US" baseline="0" noProof="0" dirty="0"/>
              <a:t> </a:t>
            </a:r>
            <a:r>
              <a:rPr lang="en-US" b="1" baseline="0" noProof="0" dirty="0"/>
              <a:t>great</a:t>
            </a:r>
            <a:r>
              <a:rPr lang="en-US" baseline="0" noProof="0" dirty="0"/>
              <a:t> is this salvation ?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The One who has </a:t>
            </a:r>
            <a:r>
              <a:rPr lang="en-US" b="1" baseline="0" noProof="0" dirty="0"/>
              <a:t>great</a:t>
            </a:r>
            <a:r>
              <a:rPr lang="en-US" baseline="0" noProof="0" dirty="0"/>
              <a:t> </a:t>
            </a:r>
            <a:r>
              <a:rPr lang="en-US" b="1" baseline="0" noProof="0" dirty="0"/>
              <a:t>mercy</a:t>
            </a:r>
            <a:r>
              <a:rPr lang="en-US" baseline="0" noProof="0" dirty="0"/>
              <a:t>, </a:t>
            </a:r>
            <a:r>
              <a:rPr lang="en-US" b="1" i="1" u="sng" baseline="0" noProof="0" dirty="0"/>
              <a:t>planned</a:t>
            </a:r>
            <a:r>
              <a:rPr lang="en-US" i="1" u="sng" baseline="0" noProof="0" dirty="0"/>
              <a:t> salvation</a:t>
            </a:r>
            <a:r>
              <a:rPr lang="en-US" baseline="0" noProof="0" dirty="0"/>
              <a:t> </a:t>
            </a:r>
            <a:r>
              <a:rPr lang="en-US" i="1" u="sng" baseline="0" noProof="0" dirty="0"/>
              <a:t>before</a:t>
            </a:r>
            <a:r>
              <a:rPr lang="en-US" baseline="0" noProof="0" dirty="0"/>
              <a:t> we were born, almost 2,000 years ago.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Mercy = looking ahead for us.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Grace = after we have sinned.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God is the essence of </a:t>
            </a:r>
            <a:r>
              <a:rPr lang="en-US" b="1" baseline="0" noProof="0" dirty="0"/>
              <a:t>love</a:t>
            </a:r>
            <a:r>
              <a:rPr lang="en-US" baseline="0" noProof="0" dirty="0"/>
              <a:t> because of His mercy (</a:t>
            </a:r>
            <a:r>
              <a:rPr lang="en-US" b="0" baseline="0" noProof="0" dirty="0"/>
              <a:t>Jn4:8 &amp; 16)</a:t>
            </a:r>
            <a:endParaRPr lang="en-US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34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</a:t>
            </a:r>
            <a:r>
              <a:rPr lang="en-US" b="1" noProof="0" dirty="0"/>
              <a:t>Who</a:t>
            </a:r>
            <a:r>
              <a:rPr lang="en-US" noProof="0" dirty="0"/>
              <a:t> alone should be praised for this miracle of new birth ?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He is </a:t>
            </a:r>
            <a:r>
              <a:rPr lang="en-US" b="1" noProof="0" dirty="0"/>
              <a:t>praised</a:t>
            </a:r>
            <a:r>
              <a:rPr lang="en-US" noProof="0" dirty="0"/>
              <a:t> by over 2 billion on earth, more in Heaven and by an</a:t>
            </a:r>
            <a:r>
              <a:rPr lang="en-US" baseline="0" noProof="0" dirty="0"/>
              <a:t> untold number of angels.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baseline="0" noProof="0" dirty="0"/>
              <a:t>Ps22:5</a:t>
            </a:r>
            <a:r>
              <a:rPr lang="en-US" baseline="0" noProof="0" dirty="0"/>
              <a:t> says He </a:t>
            </a:r>
            <a:r>
              <a:rPr lang="en-US" b="0" i="1" u="sng" baseline="0" noProof="0" dirty="0"/>
              <a:t>inhabits</a:t>
            </a:r>
            <a:r>
              <a:rPr lang="en-US" baseline="0" noProof="0" dirty="0"/>
              <a:t> the praises of His people.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The </a:t>
            </a:r>
            <a:r>
              <a:rPr lang="en-US" b="1" noProof="0" dirty="0"/>
              <a:t>world</a:t>
            </a:r>
            <a:r>
              <a:rPr lang="en-US" noProof="0" dirty="0"/>
              <a:t> needs to know this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9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Being</a:t>
            </a:r>
            <a:r>
              <a:rPr lang="en-US" baseline="0" noProof="0" dirty="0"/>
              <a:t> born again is </a:t>
            </a:r>
            <a:r>
              <a:rPr lang="en-US" b="1" baseline="0" noProof="0" dirty="0"/>
              <a:t>NOT</a:t>
            </a:r>
            <a:r>
              <a:rPr lang="en-US" baseline="0" noProof="0" dirty="0"/>
              <a:t> a </a:t>
            </a:r>
            <a:r>
              <a:rPr lang="en-US" i="1" baseline="0" noProof="0" dirty="0"/>
              <a:t>second blessing </a:t>
            </a:r>
            <a:r>
              <a:rPr lang="en-US" baseline="0" noProof="0" dirty="0"/>
              <a:t>after salvation.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Notice the </a:t>
            </a:r>
            <a:r>
              <a:rPr lang="en-US" b="1" baseline="0" noProof="0" dirty="0"/>
              <a:t>past</a:t>
            </a:r>
            <a:r>
              <a:rPr lang="en-US" baseline="0" noProof="0" dirty="0"/>
              <a:t> </a:t>
            </a:r>
            <a:r>
              <a:rPr lang="en-US" b="1" baseline="0" noProof="0" dirty="0"/>
              <a:t>tense</a:t>
            </a:r>
            <a:r>
              <a:rPr lang="en-US" baseline="0" noProof="0" dirty="0"/>
              <a:t> !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aseline="0" noProof="0" dirty="0"/>
              <a:t>	Notice that he does </a:t>
            </a:r>
            <a:r>
              <a:rPr lang="en-US" b="1" baseline="0" noProof="0" dirty="0"/>
              <a:t>NOT</a:t>
            </a:r>
            <a:r>
              <a:rPr lang="en-US" baseline="0" noProof="0" dirty="0"/>
              <a:t> say, “…has caused </a:t>
            </a:r>
            <a:r>
              <a:rPr lang="en-US" b="1" baseline="0" noProof="0" dirty="0"/>
              <a:t>some</a:t>
            </a:r>
            <a:r>
              <a:rPr lang="en-US" baseline="0" noProof="0" dirty="0"/>
              <a:t> of us to be born again.”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noProof="0" dirty="0"/>
              <a:t>This is your </a:t>
            </a:r>
            <a:r>
              <a:rPr lang="en-US" b="1" i="1" noProof="0" dirty="0"/>
              <a:t>birth</a:t>
            </a:r>
            <a:r>
              <a:rPr lang="en-US" noProof="0" dirty="0"/>
              <a:t> </a:t>
            </a:r>
            <a:r>
              <a:rPr lang="en-US" b="1" i="1" noProof="0" dirty="0"/>
              <a:t>certificate</a:t>
            </a:r>
            <a:r>
              <a:rPr lang="en-US" noProof="0" dirty="0"/>
              <a:t>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There is a date and hour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1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noProof="0" dirty="0"/>
              <a:t>	God </a:t>
            </a:r>
            <a:r>
              <a:rPr lang="en-US" b="1" noProof="0" dirty="0"/>
              <a:t>created birth</a:t>
            </a:r>
            <a:r>
              <a:rPr lang="en-US" b="0" noProof="0" dirty="0"/>
              <a:t>,</a:t>
            </a:r>
            <a:r>
              <a:rPr lang="en-US" noProof="0" dirty="0"/>
              <a:t> to teach a spiritual truth, that is just as real.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="1" noProof="0" dirty="0"/>
              <a:t>1Pe2:2</a:t>
            </a:r>
            <a:r>
              <a:rPr lang="en-US" noProof="0" dirty="0"/>
              <a:t> says we</a:t>
            </a:r>
            <a:r>
              <a:rPr lang="en-US" baseline="0" noProof="0" dirty="0"/>
              <a:t> should want to </a:t>
            </a:r>
            <a:r>
              <a:rPr lang="en-US" b="0" i="1" u="sng" baseline="0" noProof="0" dirty="0"/>
              <a:t>grow</a:t>
            </a:r>
            <a:r>
              <a:rPr lang="en-US" baseline="0" noProof="0" dirty="0"/>
              <a:t> like new born babies.</a:t>
            </a:r>
          </a:p>
          <a:p>
            <a:pPr marL="0" indent="0" defTabSz="173736">
              <a:buFont typeface="Wingdings" panose="05000000000000000000" pitchFamily="2" charset="2"/>
              <a:buNone/>
            </a:pPr>
            <a:r>
              <a:rPr lang="en-US" b="1" baseline="0" noProof="0" dirty="0"/>
              <a:t>	Heb5:12-13</a:t>
            </a:r>
            <a:r>
              <a:rPr lang="en-US" baseline="0" noProof="0" dirty="0"/>
              <a:t> &amp; </a:t>
            </a:r>
            <a:r>
              <a:rPr lang="en-US" b="1" baseline="0" noProof="0" dirty="0"/>
              <a:t>1Cor3:2</a:t>
            </a:r>
            <a:r>
              <a:rPr lang="en-US" baseline="0" noProof="0" dirty="0"/>
              <a:t> say solid food is normal to </a:t>
            </a:r>
            <a:r>
              <a:rPr lang="en-US" i="1" u="sng" baseline="0" noProof="0" dirty="0"/>
              <a:t>mature</a:t>
            </a:r>
            <a:r>
              <a:rPr lang="en-US" i="0" u="none" baseline="0" noProof="0" dirty="0"/>
              <a:t>.</a:t>
            </a:r>
          </a:p>
          <a:p>
            <a:pPr marL="0" indent="-171450" defTabSz="173736">
              <a:buFont typeface="Wingdings" panose="05000000000000000000" pitchFamily="2" charset="2"/>
              <a:buChar char="Ø"/>
            </a:pPr>
            <a:r>
              <a:rPr lang="en-US" baseline="0" noProof="0" dirty="0"/>
              <a:t>The image of birth says a lot about salvation’s </a:t>
            </a:r>
            <a:r>
              <a:rPr lang="en-US" b="1" i="1" u="sng" baseline="0" noProof="0" dirty="0"/>
              <a:t>goal</a:t>
            </a:r>
            <a:r>
              <a:rPr lang="en-US" baseline="0" noProof="0" dirty="0"/>
              <a:t>.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44F76-C23F-496A-BF78-F762963D30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1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20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20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76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1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76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3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10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8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CE1B-B2D2-4E1F-89AF-E19E6F4D890C}" type="datetimeFigureOut">
              <a:rPr lang="fr-FR" smtClean="0"/>
              <a:t>19/07/2018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353A4-D91A-4440-AA8E-CB508D2101B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3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great mercy has caused us to be born again to a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loose it, if you choose it.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saved, always saved.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great mercy has caused us to be born again to a living hope through the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to new life already.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 life begins now.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great mercy has caused us to be born again to a living hope through the resurrection of Jesus Christ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dead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difference does it make 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totally new life 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have not received a spirit of slavery leading to fear again, but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received </a:t>
            </a:r>
            <a:r>
              <a:rPr lang="en-US" sz="48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spirit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adoption as sons by which we cry out, ‘Abba! Father!’ ”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8:15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heart with a new spirit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spiritual new birth.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“Therefore if anyone is in Christ, he is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creature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 old things passed away; behold,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things have come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Corinthians 5:17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Regeneration is a new creation.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starts deep in the heart.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have been crucified with Christ; and it is no longer I who live, but Christ lives in me; and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life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I now live in the flesh I live by faith in the Son of God, who loved me and gave Himself up for me.”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2:20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His life on earth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whole new life.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Review, React, Return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-1" y="6034088"/>
            <a:ext cx="12191999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www.AzBible.yolasite.com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 </a:t>
            </a:r>
            <a:r>
              <a:rPr lang="en-US" sz="48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en-US" sz="48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of the greatest aspects of salvation by Jesus Christ.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performs the miracle.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true Christians are born again when they are saved.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totally </a:t>
            </a:r>
            <a:r>
              <a:rPr lang="en-US" sz="48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transforms</a:t>
            </a:r>
            <a:r>
              <a:rPr 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8124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uiExpand="1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like a diamond.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many facets 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65363"/>
            <a:ext cx="3048000" cy="2286000"/>
          </a:xfrm>
        </p:spPr>
      </p:pic>
    </p:spTree>
    <p:extLst>
      <p:ext uri="{BB962C8B-B14F-4D97-AF65-F5344CB8AC3E}">
        <p14:creationId xmlns:p14="http://schemas.microsoft.com/office/powerpoint/2010/main" val="12625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tx1">
                <a:lumMod val="95000"/>
                <a:lumOff val="5000"/>
              </a:schemeClr>
            </a:gs>
            <a:gs pos="0">
              <a:srgbClr val="800000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great mercy has caused us to be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again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 great a salvation” 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Hebrews 2:3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genuine miracle 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FF00"/>
                </a:solidFill>
              </a:rPr>
              <a:t> 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Father of our Lord Jesus Christ,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according to His great mercy has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 to be born again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Bible reveals the answers.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perform new birth.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our Lord Jesus Christ, who according to His great mercy has caused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born again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becomes our Father in Heaven.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no longer distant.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mercy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caused us to be born again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had it all planned.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birth is part of His </a:t>
            </a:r>
            <a:r>
              <a:rPr lang="en-US" sz="4800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the God and Father of our Lord Jesus Christ, who according to His great mercy has caused us to be born again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praised and </a:t>
            </a:r>
            <a:r>
              <a:rPr lang="en-US" sz="4800" b="1" i="1" u="sng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happy</a:t>
            </a:r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share the good news.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great mercy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caused us to be born again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who are truly saved are born again.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once for all.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149968" y="781879"/>
            <a:ext cx="8042031" cy="5252208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“Blessed be the God and Father of our Lord Jesus Christ, who according to His great mercy has caused us to be </a:t>
            </a:r>
            <a:r>
              <a:rPr lang="en-US" sz="4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 to a living hope through the resurrection of Jesus Christ from the dead.”</a:t>
            </a:r>
            <a:r>
              <a:rPr lang="en-US" sz="48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Peter 1:3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78187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first step in new life.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6034088"/>
            <a:ext cx="10151164" cy="823912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an end in itself.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" y="1563755"/>
            <a:ext cx="4149968" cy="447033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does it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does it take place 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does it do to me 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0151165" y="6034088"/>
            <a:ext cx="2040835" cy="823912"/>
          </a:xfrm>
        </p:spPr>
        <p:txBody>
          <a:bodyPr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3600" dirty="0">
                <a:solidFill>
                  <a:srgbClr val="00FF00"/>
                </a:solidFill>
              </a:rPr>
              <a:t> </a:t>
            </a:r>
            <a:r>
              <a:rPr lang="fr-FR" sz="3600" dirty="0" err="1">
                <a:solidFill>
                  <a:srgbClr val="00FF00"/>
                </a:solidFill>
              </a:rPr>
              <a:t>Next</a:t>
            </a:r>
            <a:endParaRPr lang="fr-FR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6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  <p:bldP spid="5" grpId="0" build="p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1153</Words>
  <Application>Microsoft Office PowerPoint</Application>
  <PresentationFormat>Widescreen</PresentationFormat>
  <Paragraphs>183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Salvation is like a diamond.</vt:lpstr>
      <vt:lpstr>“So great a salvation”  Hebrews 2:3</vt:lpstr>
      <vt:lpstr>The Bible reveals the answers.</vt:lpstr>
      <vt:lpstr>God becomes our Father in Heaven.</vt:lpstr>
      <vt:lpstr>God had it all planned.</vt:lpstr>
      <vt:lpstr>He is praised and happy.</vt:lpstr>
      <vt:lpstr>All who are truly saved are born again.</vt:lpstr>
      <vt:lpstr>It’s the first step in new life.</vt:lpstr>
      <vt:lpstr>You can’t loose it, if you choose it.</vt:lpstr>
      <vt:lpstr>Raised to new life already.</vt:lpstr>
      <vt:lpstr>What difference does it make ?</vt:lpstr>
      <vt:lpstr>A new heart with a new spirit</vt:lpstr>
      <vt:lpstr>Regeneration is a new creation.</vt:lpstr>
      <vt:lpstr>Living His life on earth</vt:lpstr>
      <vt:lpstr>Review, React, Return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Howland</dc:creator>
  <cp:lastModifiedBy>Howland</cp:lastModifiedBy>
  <cp:revision>65</cp:revision>
  <dcterms:created xsi:type="dcterms:W3CDTF">2018-04-18T09:11:47Z</dcterms:created>
  <dcterms:modified xsi:type="dcterms:W3CDTF">2018-07-19T19:08:21Z</dcterms:modified>
</cp:coreProperties>
</file>