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2" r:id="rId5"/>
    <p:sldId id="313" r:id="rId6"/>
    <p:sldId id="279" r:id="rId7"/>
    <p:sldId id="314" r:id="rId8"/>
    <p:sldId id="315" r:id="rId9"/>
    <p:sldId id="311" r:id="rId10"/>
    <p:sldId id="316" r:id="rId11"/>
    <p:sldId id="317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9" autoAdjust="0"/>
    <p:restoredTop sz="37739" autoAdjust="0"/>
  </p:normalViewPr>
  <p:slideViewPr>
    <p:cSldViewPr snapToGrid="0">
      <p:cViewPr varScale="1">
        <p:scale>
          <a:sx n="31" d="100"/>
          <a:sy n="31" d="100"/>
        </p:scale>
        <p:origin x="2676" y="54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 rtl="0">
              <a:buFont typeface="Wingdings" panose="05000000000000000000" pitchFamily="2" charset="2"/>
              <a:buNone/>
            </a:pPr>
            <a:r>
              <a:rPr lang="en-US" b="0" noProof="0" dirty="0"/>
              <a:t>	My passion is </a:t>
            </a:r>
            <a:r>
              <a:rPr lang="en-US" b="1" noProof="0" dirty="0"/>
              <a:t>leading</a:t>
            </a:r>
            <a:r>
              <a:rPr lang="en-US" b="0" baseline="0" noProof="0" dirty="0"/>
              <a:t> others to Christ, but </a:t>
            </a:r>
            <a:r>
              <a:rPr lang="en-US" b="0" i="1" u="sng" baseline="0" noProof="0" dirty="0"/>
              <a:t>He alone can save</a:t>
            </a:r>
            <a:r>
              <a:rPr lang="en-US" b="0" i="1" baseline="0" noProof="0" dirty="0"/>
              <a:t> !</a:t>
            </a:r>
            <a:endParaRPr lang="en-US" b="0" i="1" noProof="0" dirty="0"/>
          </a:p>
          <a:p>
            <a:pPr marL="0" indent="0" defTabSz="173736" rtl="0">
              <a:buFont typeface="Wingdings" panose="05000000000000000000" pitchFamily="2" charset="2"/>
              <a:buNone/>
            </a:pPr>
            <a:r>
              <a:rPr lang="en-US" b="1" noProof="0" dirty="0"/>
              <a:t>	Heb2:3</a:t>
            </a:r>
            <a:r>
              <a:rPr lang="en-US" baseline="0" noProof="0" dirty="0"/>
              <a:t> says, “H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 will we escape if we neglect so great a salvation ?”  [handout]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</a:t>
            </a:r>
            <a:r>
              <a:rPr lang="en-US" b="1" i="1" baseline="0" noProof="0" dirty="0"/>
              <a:t>What’s so great </a:t>
            </a:r>
            <a:r>
              <a:rPr lang="en-US" baseline="0" noProof="0" dirty="0"/>
              <a:t>about personal salvation today ?</a:t>
            </a:r>
            <a:endParaRPr lang="en-US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read</a:t>
            </a:r>
            <a:r>
              <a:rPr lang="en-US" baseline="0" noProof="0" dirty="0"/>
              <a:t> </a:t>
            </a:r>
            <a:r>
              <a:rPr lang="en-US" b="1" i="1" u="sng" baseline="0" noProof="0" dirty="0"/>
              <a:t>Gal4:1-7</a:t>
            </a:r>
            <a:r>
              <a:rPr lang="en-US" baseline="0" noProof="0" dirty="0"/>
              <a:t>… [read]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i="1" u="sng" noProof="0" dirty="0"/>
              <a:t>Like all the wonderful aspects </a:t>
            </a:r>
            <a:r>
              <a:rPr lang="en-US" noProof="0" dirty="0"/>
              <a:t>of this so great a salvation, this one should make us </a:t>
            </a:r>
            <a:r>
              <a:rPr lang="en-US" b="1" noProof="0" dirty="0"/>
              <a:t>thankful</a:t>
            </a:r>
            <a:r>
              <a:rPr lang="en-US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A </a:t>
            </a:r>
            <a:r>
              <a:rPr lang="en-US" b="1" noProof="0" dirty="0"/>
              <a:t>grateful</a:t>
            </a:r>
            <a:r>
              <a:rPr lang="en-US" noProof="0" dirty="0"/>
              <a:t> heart is easy when you know how much you owe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Adoption is a </a:t>
            </a:r>
            <a:r>
              <a:rPr lang="en-US" b="1" noProof="0" dirty="0"/>
              <a:t>gift</a:t>
            </a:r>
            <a:r>
              <a:rPr lang="en-US" noProof="0" dirty="0"/>
              <a:t> we receive</a:t>
            </a:r>
            <a:r>
              <a:rPr lang="en-US" baseline="0" noProof="0" dirty="0"/>
              <a:t> the instant we are saved.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i="1" u="sng" baseline="0" noProof="0" dirty="0"/>
              <a:t>I didn’t earn it nor can I lose it</a:t>
            </a:r>
            <a:r>
              <a:rPr lang="en-US" i="1" u="none" baseline="0" noProof="0" dirty="0"/>
              <a:t>.</a:t>
            </a:r>
            <a:endParaRPr lang="en-US" i="1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147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Just the</a:t>
            </a:r>
            <a:r>
              <a:rPr lang="en-US" baseline="0" noProof="0" dirty="0"/>
              <a:t> fact a saved person </a:t>
            </a:r>
            <a:r>
              <a:rPr lang="en-US" b="1" baseline="0" noProof="0" dirty="0"/>
              <a:t>automatically calls out </a:t>
            </a:r>
            <a:r>
              <a:rPr lang="en-US" baseline="0" noProof="0" dirty="0"/>
              <a:t>to his Daddy in Heaven, so we know </a:t>
            </a:r>
            <a:r>
              <a:rPr lang="en-US" i="1" u="sng" baseline="0" noProof="0" dirty="0"/>
              <a:t>the work of adoption is done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noProof="0" dirty="0"/>
              <a:t>Ask an unsaved </a:t>
            </a:r>
            <a:r>
              <a:rPr lang="en-US" noProof="0" dirty="0"/>
              <a:t>person what they think</a:t>
            </a:r>
            <a:r>
              <a:rPr lang="en-US" baseline="0" noProof="0" dirty="0"/>
              <a:t> of your prayers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They will tell you that they do not have such a </a:t>
            </a:r>
            <a:r>
              <a:rPr lang="en-US" b="1" baseline="0" noProof="0" dirty="0"/>
              <a:t>freedom</a:t>
            </a:r>
            <a:r>
              <a:rPr lang="en-US" baseline="0" noProof="0" dirty="0"/>
              <a:t> </a:t>
            </a:r>
            <a:r>
              <a:rPr lang="en-US" baseline="0" noProof="0" dirty="0">
                <a:sym typeface="Wingdings" panose="05000000000000000000" pitchFamily="2" charset="2"/>
              </a:rPr>
              <a:t>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550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/>
              <a:t>	Let’s </a:t>
            </a:r>
            <a:r>
              <a:rPr lang="en-US" noProof="0" dirty="0"/>
              <a:t>Review, React &amp; Return often</a:t>
            </a:r>
            <a:r>
              <a:rPr lang="en-US" baseline="0" noProof="0" dirty="0"/>
              <a:t> to check up on what we have learned from God today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[read]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Salvation</a:t>
            </a:r>
            <a:r>
              <a:rPr lang="en-US" baseline="0" noProof="0" dirty="0"/>
              <a:t> </a:t>
            </a:r>
            <a:r>
              <a:rPr lang="en-US" b="1" baseline="0" noProof="0" dirty="0"/>
              <a:t>since Christ </a:t>
            </a:r>
            <a:r>
              <a:rPr lang="en-US" baseline="0" noProof="0" dirty="0"/>
              <a:t>has died and risen again is </a:t>
            </a:r>
            <a:r>
              <a:rPr lang="en-US" b="1" i="1" baseline="0" noProof="0" dirty="0"/>
              <a:t>so much better</a:t>
            </a:r>
            <a:r>
              <a:rPr lang="en-US" baseline="0" noProof="0" dirty="0"/>
              <a:t> than it was before.</a:t>
            </a:r>
          </a:p>
          <a:p>
            <a:pPr marL="17145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One aspect is </a:t>
            </a:r>
            <a:r>
              <a:rPr lang="en-US" i="1" u="sng" noProof="0" dirty="0"/>
              <a:t>adoption</a:t>
            </a:r>
            <a:r>
              <a:rPr lang="en-US" noProof="0" dirty="0"/>
              <a:t>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It is </a:t>
            </a:r>
            <a:r>
              <a:rPr lang="en-US" b="1" i="1" noProof="0" dirty="0"/>
              <a:t>so</a:t>
            </a:r>
            <a:r>
              <a:rPr lang="en-US" b="1" i="1" baseline="0" noProof="0" dirty="0"/>
              <a:t> much better </a:t>
            </a:r>
            <a:r>
              <a:rPr lang="en-US" baseline="0" noProof="0" dirty="0"/>
              <a:t>to be a </a:t>
            </a:r>
            <a:r>
              <a:rPr lang="en-US" b="1" u="sng" baseline="0" noProof="0" dirty="0"/>
              <a:t>son</a:t>
            </a:r>
            <a:r>
              <a:rPr lang="en-US" baseline="0" noProof="0" dirty="0"/>
              <a:t> of God than just a servant.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Salvation means one is </a:t>
            </a:r>
            <a:r>
              <a:rPr lang="en-US" b="1" baseline="0" noProof="0" dirty="0"/>
              <a:t>born again</a:t>
            </a:r>
            <a:r>
              <a:rPr lang="en-US" baseline="0" noProof="0" dirty="0"/>
              <a:t>, which leads to </a:t>
            </a:r>
            <a:r>
              <a:rPr lang="en-US" i="1" u="sng" baseline="0" noProof="0" dirty="0"/>
              <a:t>adoption</a:t>
            </a:r>
            <a:r>
              <a:rPr lang="en-US" i="1" u="none" baseline="0" noProof="0" dirty="0"/>
              <a:t>.</a:t>
            </a:r>
            <a:endParaRPr lang="en-US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73736">
              <a:buFont typeface="Wingdings" panose="05000000000000000000" pitchFamily="2" charset="2"/>
              <a:buNone/>
            </a:pPr>
            <a:r>
              <a:rPr lang="en-US" noProof="0" dirty="0"/>
              <a:t>Adoption is a </a:t>
            </a:r>
            <a:r>
              <a:rPr lang="en-US" b="1" noProof="0" dirty="0"/>
              <a:t>miracle</a:t>
            </a:r>
            <a:r>
              <a:rPr lang="en-US" noProof="0" dirty="0"/>
              <a:t> of grace.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Grace is an unmerited </a:t>
            </a:r>
            <a:r>
              <a:rPr lang="en-US" b="1" noProof="0" dirty="0"/>
              <a:t>gift</a:t>
            </a:r>
            <a:r>
              <a:rPr lang="en-US" noProof="0" dirty="0"/>
              <a:t> of God.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This</a:t>
            </a:r>
            <a:r>
              <a:rPr lang="en-US" baseline="0" noProof="0" dirty="0"/>
              <a:t> is the </a:t>
            </a:r>
            <a:r>
              <a:rPr lang="en-US" b="1" baseline="0" noProof="0" dirty="0"/>
              <a:t>revelation</a:t>
            </a:r>
            <a:r>
              <a:rPr lang="en-US" baseline="0" noProof="0" dirty="0"/>
              <a:t> of how one is </a:t>
            </a:r>
            <a:r>
              <a:rPr lang="en-US" i="1" u="sng" baseline="0" noProof="0" dirty="0"/>
              <a:t>born again AND adopted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Every saved person receives a new spirit PLUS the HS…</a:t>
            </a:r>
            <a:r>
              <a:rPr lang="en-US" b="1" baseline="0" noProof="0" dirty="0"/>
              <a:t>Rm8:16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baseline="0" noProof="0" dirty="0"/>
              <a:t>	The HS testifies to our spirit.</a:t>
            </a:r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God</a:t>
            </a:r>
            <a:r>
              <a:rPr lang="en-US" baseline="0" noProof="0" dirty="0"/>
              <a:t> preforms a </a:t>
            </a:r>
            <a:r>
              <a:rPr lang="en-US" b="1" baseline="0" noProof="0" dirty="0"/>
              <a:t>miracle</a:t>
            </a:r>
            <a:r>
              <a:rPr lang="en-US" baseline="0" noProof="0" dirty="0"/>
              <a:t> of </a:t>
            </a:r>
            <a:r>
              <a:rPr lang="en-US" i="1" u="sng" baseline="0" noProof="0" dirty="0"/>
              <a:t>taking a sinner to make his child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It was already a miracle that God could take sinners and make a people of </a:t>
            </a:r>
            <a:r>
              <a:rPr lang="en-US" b="1" baseline="0" noProof="0" dirty="0"/>
              <a:t>Israel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Salvation today is so much better than before the Cross.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We still serve, but as sons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74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Finally,</a:t>
            </a:r>
            <a:r>
              <a:rPr lang="en-US" baseline="0" noProof="0" dirty="0"/>
              <a:t> it’s a </a:t>
            </a:r>
            <a:r>
              <a:rPr lang="en-US" b="1" baseline="0" noProof="0" dirty="0"/>
              <a:t>miracle</a:t>
            </a:r>
            <a:r>
              <a:rPr lang="en-US" baseline="0" noProof="0" dirty="0"/>
              <a:t> of </a:t>
            </a:r>
            <a:r>
              <a:rPr lang="en-US" i="1" u="sng" baseline="0" noProof="0" dirty="0"/>
              <a:t>love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How can a sinner become</a:t>
            </a:r>
            <a:r>
              <a:rPr lang="en-US" baseline="0" noProof="0" dirty="0"/>
              <a:t> a son and be </a:t>
            </a:r>
            <a:r>
              <a:rPr lang="en-US" b="1" baseline="0" noProof="0" dirty="0"/>
              <a:t>so close </a:t>
            </a:r>
            <a:r>
              <a:rPr lang="en-US" baseline="0" noProof="0" dirty="0"/>
              <a:t>to God 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Nowhere in the OT does anyone call God by this name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Even Abraham, “the friend of God” and Moses who spoke face to face were not so blessed.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261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i="1" noProof="0" dirty="0"/>
              <a:t>It would have been great </a:t>
            </a:r>
            <a:r>
              <a:rPr lang="en-US" noProof="0" dirty="0"/>
              <a:t>to see the miracles of old,</a:t>
            </a:r>
            <a:r>
              <a:rPr lang="en-US" baseline="0" noProof="0" dirty="0"/>
              <a:t> but nothing compares with this !</a:t>
            </a:r>
            <a:endParaRPr lang="en-US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noProof="0" dirty="0"/>
              <a:t>Fear</a:t>
            </a:r>
            <a:r>
              <a:rPr lang="en-US" noProof="0" dirty="0"/>
              <a:t> is the beginning of wisdom, a </a:t>
            </a:r>
            <a:r>
              <a:rPr lang="en-US" b="1" noProof="0" dirty="0"/>
              <a:t>good</a:t>
            </a:r>
            <a:r>
              <a:rPr lang="en-US" noProof="0" dirty="0"/>
              <a:t> and </a:t>
            </a:r>
            <a:r>
              <a:rPr lang="en-US" b="1" noProof="0" dirty="0"/>
              <a:t>necessary</a:t>
            </a:r>
            <a:r>
              <a:rPr lang="en-US" noProof="0" dirty="0"/>
              <a:t> step before salvation.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i="1" u="sng" noProof="0" dirty="0"/>
              <a:t>Once saved</a:t>
            </a:r>
            <a:r>
              <a:rPr lang="en-US" noProof="0" dirty="0"/>
              <a:t>, there is no longer fear because of adoption.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17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It’s also so great to be</a:t>
            </a:r>
            <a:r>
              <a:rPr lang="en-US" baseline="0" noProof="0" dirty="0"/>
              <a:t> able to talk to God </a:t>
            </a:r>
            <a:r>
              <a:rPr lang="en-US" b="1" baseline="0" noProof="0" dirty="0"/>
              <a:t>without a priest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This is the </a:t>
            </a:r>
            <a:r>
              <a:rPr lang="en-US" i="1" baseline="0" noProof="0" dirty="0"/>
              <a:t>universal</a:t>
            </a:r>
            <a:r>
              <a:rPr lang="en-US" baseline="0" noProof="0" dirty="0"/>
              <a:t> </a:t>
            </a:r>
            <a:r>
              <a:rPr lang="en-US" b="1" i="1" u="sng" baseline="0" noProof="0" dirty="0"/>
              <a:t>priesthood of the saved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The word “cry” in Greek does </a:t>
            </a:r>
            <a:r>
              <a:rPr lang="en-US" b="1" baseline="0" noProof="0" dirty="0"/>
              <a:t>not mean tears</a:t>
            </a:r>
            <a:r>
              <a:rPr lang="en-US" baseline="0" noProof="0" dirty="0"/>
              <a:t>, but a bold call.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Direct access comes from the </a:t>
            </a:r>
            <a:r>
              <a:rPr lang="en-US" b="1" baseline="0" noProof="0" dirty="0"/>
              <a:t>miracle</a:t>
            </a:r>
            <a:r>
              <a:rPr lang="en-US" baseline="0" noProof="0" dirty="0"/>
              <a:t> of adoption.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59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Finally, we </a:t>
            </a:r>
            <a:r>
              <a:rPr lang="en-US" b="1" noProof="0" dirty="0"/>
              <a:t>no longer just </a:t>
            </a:r>
            <a:r>
              <a:rPr lang="en-US" noProof="0" dirty="0"/>
              <a:t>have a Father of the nation of Israel, </a:t>
            </a:r>
            <a:r>
              <a:rPr lang="en-US" b="1" noProof="0" dirty="0"/>
              <a:t>but a personal </a:t>
            </a:r>
            <a:r>
              <a:rPr lang="en-US" noProof="0" dirty="0"/>
              <a:t>relation.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Our Father who is Heaven is</a:t>
            </a:r>
            <a:r>
              <a:rPr lang="en-US" baseline="0" noProof="0" dirty="0"/>
              <a:t> a very </a:t>
            </a:r>
            <a:r>
              <a:rPr lang="en-US" b="1" i="1" baseline="0" noProof="0" dirty="0"/>
              <a:t>different relationship </a:t>
            </a:r>
            <a:r>
              <a:rPr lang="en-US" baseline="0" noProof="0" dirty="0"/>
              <a:t>than what we see before the Cross.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i="1" u="sng" noProof="0" dirty="0"/>
              <a:t>No </a:t>
            </a:r>
            <a:r>
              <a:rPr lang="en-US" b="1" i="1" u="sng" noProof="0" dirty="0"/>
              <a:t>person</a:t>
            </a:r>
            <a:r>
              <a:rPr lang="en-US" i="1" u="sng" noProof="0" dirty="0"/>
              <a:t> in the OT</a:t>
            </a:r>
            <a:r>
              <a:rPr lang="en-US" i="1" u="none" noProof="0" dirty="0"/>
              <a:t> </a:t>
            </a:r>
            <a:r>
              <a:rPr lang="en-US" noProof="0" dirty="0"/>
              <a:t>called God His Father. </a:t>
            </a:r>
            <a:r>
              <a:rPr lang="en-US" noProof="0" dirty="0" err="1"/>
              <a:t>cf</a:t>
            </a:r>
            <a:r>
              <a:rPr lang="en-US" noProof="0" dirty="0"/>
              <a:t> Dt14:1, 32:6,</a:t>
            </a:r>
            <a:r>
              <a:rPr lang="en-US" baseline="0" noProof="0" dirty="0"/>
              <a:t> </a:t>
            </a:r>
            <a:r>
              <a:rPr lang="en-US" noProof="0" dirty="0"/>
              <a:t>2Sa7:17, 1Chr17:13, 22:10, 28:6, Ps68:5, 89:26, 103:13, Is9:6, 63:16, 64:8, Jer3:4, 19, 31:9,</a:t>
            </a:r>
            <a:r>
              <a:rPr lang="en-US" baseline="0" noProof="0" dirty="0"/>
              <a:t> and</a:t>
            </a:r>
            <a:r>
              <a:rPr lang="en-US" noProof="0" dirty="0"/>
              <a:t> Mal1:6 God was the Father of the </a:t>
            </a:r>
            <a:r>
              <a:rPr lang="en-US" b="1" i="1" noProof="0" dirty="0"/>
              <a:t>nation</a:t>
            </a:r>
            <a:r>
              <a:rPr lang="en-US" noProof="0" dirty="0"/>
              <a:t> </a:t>
            </a:r>
            <a:r>
              <a:rPr lang="en-US" noProof="0"/>
              <a:t>of Israel.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24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What should a saved person</a:t>
            </a:r>
            <a:r>
              <a:rPr lang="en-US" baseline="0" noProof="0" dirty="0"/>
              <a:t> </a:t>
            </a:r>
            <a:r>
              <a:rPr lang="en-US" b="1" i="1" u="sng" baseline="0" noProof="0" dirty="0"/>
              <a:t>do</a:t>
            </a:r>
            <a:r>
              <a:rPr lang="en-US" baseline="0" noProof="0" dirty="0"/>
              <a:t> about his adoption by God 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By faith, you can </a:t>
            </a:r>
            <a:r>
              <a:rPr lang="en-US" b="1" noProof="0" dirty="0"/>
              <a:t>depend</a:t>
            </a:r>
            <a:r>
              <a:rPr lang="en-US" noProof="0" dirty="0"/>
              <a:t> upon God to be your Father.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Notice the </a:t>
            </a:r>
            <a:r>
              <a:rPr lang="en-US" b="1" noProof="0" dirty="0"/>
              <a:t>past tense</a:t>
            </a:r>
            <a:r>
              <a:rPr lang="en-US" noProof="0" dirty="0"/>
              <a:t>, revealing that the</a:t>
            </a:r>
            <a:r>
              <a:rPr lang="en-US" baseline="0" noProof="0" dirty="0"/>
              <a:t> work is done.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He</a:t>
            </a:r>
            <a:r>
              <a:rPr lang="en-US" baseline="0" noProof="0" dirty="0"/>
              <a:t> did </a:t>
            </a:r>
            <a:r>
              <a:rPr lang="en-US" b="1" baseline="0" noProof="0" dirty="0"/>
              <a:t>not say</a:t>
            </a:r>
            <a:r>
              <a:rPr lang="en-US" baseline="0" noProof="0" dirty="0"/>
              <a:t>, “</a:t>
            </a:r>
            <a:r>
              <a:rPr lang="en-US" i="1" u="sng" baseline="0" noProof="0" dirty="0"/>
              <a:t>Some</a:t>
            </a:r>
            <a:r>
              <a:rPr lang="en-US" baseline="0" noProof="0" dirty="0"/>
              <a:t> of you are adopted” but, </a:t>
            </a:r>
            <a:r>
              <a:rPr lang="en-US" b="1" baseline="0" noProof="0" dirty="0"/>
              <a:t>You ALL </a:t>
            </a:r>
            <a:r>
              <a:rPr lang="en-US" baseline="0" noProof="0" dirty="0"/>
              <a:t>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you have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spirit of adoption as sons by which we cry out,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is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thankful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Saved and secure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2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you have received a spirit of adoption as sons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which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cry out,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seals our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birthright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accepted like His beloved.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 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reveals that all who are saved receive the full </a:t>
            </a:r>
            <a:r>
              <a:rPr lang="en-US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statue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sonship.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is a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miracle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longer slaves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access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God our Heavenly Father.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you have received a spirit of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as sons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which we cry out,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Salvation includes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result of regeneration.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261241"/>
            <a:ext cx="4149968" cy="477284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  <a:p>
            <a:pPr marL="0" indent="0">
              <a:buNone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received a spirit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adoption as sons by which we cry out,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performs a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miracle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gives a new spirit.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slavery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leading to fear again, but you have received a spirit of adoption as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which we cry out,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miracle of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standing.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slaves become sons.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5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you have received a spirit of adoption as sons by which we cry out, ‘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 Father !’ ”      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miracle of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saved can call God, “Daddy”.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 again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but you have received a spirit of adoption as sons by which we cry out,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saints never had it so good.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Law all alone leads to fear.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you have received a spirit of adoption as sons by which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cry out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Testaments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saints have direct access.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talk directly to God.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8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have not received a spirit of slavery leading to fear again, but you have received a spirit of adoption as sons by which we cry out, ‘Abba !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!’ ”      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more than a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nation.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Father in Heaven.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</a:t>
            </a:r>
            <a:r>
              <a:rPr lang="en-US" sz="4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received a spirit of slavery leading to fear again, but you have received a spirit of adoption as sons by which we cry out, ‘Abba ! Father !’ 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is for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are saved.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it so great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we benefit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803</Words>
  <Application>Microsoft Office PowerPoint</Application>
  <PresentationFormat>Widescreen</PresentationFormat>
  <Paragraphs>137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Salvation includes adoption.</vt:lpstr>
      <vt:lpstr>God performs a miracle.</vt:lpstr>
      <vt:lpstr>It’s a miracle of legal standing.</vt:lpstr>
      <vt:lpstr>It’s a miracle of love.</vt:lpstr>
      <vt:lpstr>Old Testament saints never had it so good.</vt:lpstr>
      <vt:lpstr>New Testaments saints have direct access.</vt:lpstr>
      <vt:lpstr>God is more than a Father of the nation.</vt:lpstr>
      <vt:lpstr>You can count on it !</vt:lpstr>
      <vt:lpstr>Adoption is reason to be thankful.</vt:lpstr>
      <vt:lpstr>Adoption seals our birthright.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54</cp:revision>
  <dcterms:created xsi:type="dcterms:W3CDTF">2018-04-18T09:11:47Z</dcterms:created>
  <dcterms:modified xsi:type="dcterms:W3CDTF">2018-06-08T14:25:04Z</dcterms:modified>
</cp:coreProperties>
</file>