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2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72500" autoAdjust="0"/>
  </p:normalViewPr>
  <p:slideViewPr>
    <p:cSldViewPr>
      <p:cViewPr varScale="1">
        <p:scale>
          <a:sx n="47" d="100"/>
          <a:sy n="47" d="100"/>
        </p:scale>
        <p:origin x="173" y="5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err="1" smtClean="0"/>
              <a:t>Méditns</a:t>
            </a:r>
            <a:r>
              <a:rPr lang="fr-FR" baseline="0" noProof="0" dirty="0" smtClean="0"/>
              <a:t> un </a:t>
            </a:r>
            <a:r>
              <a:rPr lang="fr-FR" baseline="0" noProof="0" dirty="0" err="1" smtClean="0"/>
              <a:t>txte</a:t>
            </a:r>
            <a:r>
              <a:rPr lang="fr-FR" baseline="0" noProof="0" dirty="0" smtClean="0"/>
              <a:t> biblique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le </a:t>
            </a:r>
            <a:r>
              <a:rPr lang="fr-FR" baseline="0" noProof="0" dirty="0" err="1" smtClean="0"/>
              <a:t>mme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contxte</a:t>
            </a:r>
            <a:r>
              <a:rPr lang="fr-FR" baseline="0" noProof="0" dirty="0" smtClean="0"/>
              <a:t> que la </a:t>
            </a:r>
            <a:r>
              <a:rPr lang="fr-FR" baseline="0" noProof="0" dirty="0" err="1" smtClean="0"/>
              <a:t>dernièr</a:t>
            </a:r>
            <a:r>
              <a:rPr lang="fr-FR" baseline="0" noProof="0" dirty="0" smtClean="0"/>
              <a:t> foi.</a:t>
            </a:r>
            <a:endParaRPr lang="fr-FR" noProof="0" dirty="0" smtClean="0"/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Ns </a:t>
            </a:r>
            <a:r>
              <a:rPr lang="fr-FR" noProof="0" dirty="0" err="1" smtClean="0"/>
              <a:t>smmes</a:t>
            </a:r>
            <a:r>
              <a:rPr lang="fr-FR" noProof="0" dirty="0" smtClean="0"/>
              <a:t> </a:t>
            </a:r>
            <a:r>
              <a:rPr lang="fr-FR" noProof="0" dirty="0" err="1" smtClean="0"/>
              <a:t>dns</a:t>
            </a:r>
            <a:r>
              <a:rPr lang="fr-FR" noProof="0" dirty="0" smtClean="0"/>
              <a:t> le </a:t>
            </a:r>
            <a:r>
              <a:rPr lang="fr-FR" noProof="0" dirty="0" err="1" smtClean="0"/>
              <a:t>livr</a:t>
            </a:r>
            <a:r>
              <a:rPr lang="fr-FR" noProof="0" dirty="0" smtClean="0"/>
              <a:t> </a:t>
            </a:r>
            <a:r>
              <a:rPr lang="fr-FR" noProof="0" dirty="0" err="1" smtClean="0"/>
              <a:t>ds</a:t>
            </a:r>
            <a:r>
              <a:rPr lang="fr-FR" noProof="0" dirty="0" smtClean="0"/>
              <a:t> </a:t>
            </a:r>
            <a:r>
              <a:rPr lang="fr-FR" noProof="0" dirty="0" err="1" smtClean="0"/>
              <a:t>Rm</a:t>
            </a:r>
            <a:r>
              <a:rPr lang="fr-FR" noProof="0" dirty="0" smtClean="0"/>
              <a:t>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Tous le </a:t>
            </a:r>
            <a:r>
              <a:rPr lang="fr-FR" noProof="0" dirty="0" err="1" smtClean="0"/>
              <a:t>livr</a:t>
            </a:r>
            <a:r>
              <a:rPr lang="fr-FR" noProof="0" dirty="0" smtClean="0"/>
              <a:t> parle de l’</a:t>
            </a:r>
            <a:r>
              <a:rPr lang="fr-FR" noProof="0" dirty="0" err="1" smtClean="0"/>
              <a:t>Evang</a:t>
            </a:r>
            <a:r>
              <a:rPr lang="fr-FR" noProof="0" dirty="0" smtClean="0"/>
              <a:t>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…La</a:t>
            </a:r>
            <a:r>
              <a:rPr lang="fr-FR" baseline="0" noProof="0" dirty="0" smtClean="0"/>
              <a:t> BN pour le monde.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…La BN pour Israël.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…La BN pour nous.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aseline="0" noProof="0" dirty="0" smtClean="0"/>
              <a:t>Lisons </a:t>
            </a:r>
            <a:r>
              <a:rPr lang="fr-FR" baseline="0" noProof="0" dirty="0" err="1" smtClean="0"/>
              <a:t>ntr</a:t>
            </a:r>
            <a:r>
              <a:rPr lang="fr-FR" baseline="0" noProof="0" dirty="0" smtClean="0"/>
              <a:t> texte pour </a:t>
            </a:r>
            <a:r>
              <a:rPr lang="fr-FR" baseline="0" noProof="0" dirty="0" err="1" smtClean="0"/>
              <a:t>ajrdh</a:t>
            </a:r>
            <a:r>
              <a:rPr lang="fr-FR" baseline="0" noProof="0" dirty="0" smtClean="0"/>
              <a:t>…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199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452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6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24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22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77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570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47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i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i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i="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ontexte</a:t>
            </a:r>
            <a:endParaRPr lang="fr-FR" sz="4000" b="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Lisons Romains 1v16à32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lettre de Paul aux Romains</a:t>
            </a:r>
          </a:p>
          <a:p>
            <a:r>
              <a:rPr lang="fr-FR" b="1" i="1" dirty="0" smtClean="0">
                <a:latin typeface="Arial" pitchFamily="34" charset="0"/>
                <a:cs typeface="Arial" pitchFamily="34" charset="0"/>
              </a:rPr>
              <a:t>Une explication de l’Evangile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ch1à8 rév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élé au monde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h9à11 révélé à Israël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h12à16 révélé à nous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L’Evangile nous mène à Christ.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5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Je </a:t>
            </a:r>
            <a:r>
              <a:rPr lang="fr-FR" dirty="0">
                <a:latin typeface="Arial" pitchFamily="34" charset="0"/>
                <a:cs typeface="Arial" pitchFamily="34" charset="0"/>
              </a:rPr>
              <a:t>vous ai enseigné avant tout, comme je l'avais aussi reçu, que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Christ est mort pour nos péchés</a:t>
            </a:r>
            <a:r>
              <a:rPr lang="fr-FR" dirty="0">
                <a:latin typeface="Arial" pitchFamily="34" charset="0"/>
                <a:cs typeface="Arial" pitchFamily="34" charset="0"/>
              </a:rPr>
              <a:t>, selon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Écritures ;  </a:t>
            </a:r>
            <a:r>
              <a:rPr lang="fr-FR" dirty="0">
                <a:latin typeface="Arial" pitchFamily="34" charset="0"/>
                <a:cs typeface="Arial" pitchFamily="34" charset="0"/>
              </a:rPr>
              <a:t>qu'il a été enseveli, et qu'il est ressuscité le troisième jour, selon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Écritures. »</a:t>
            </a:r>
          </a:p>
          <a:p>
            <a:pPr>
              <a:lnSpc>
                <a:spcPts val="5000"/>
              </a:lnSpc>
            </a:pPr>
            <a:r>
              <a:rPr lang="fr-FR" sz="5600" b="1" i="1" dirty="0" smtClean="0">
                <a:latin typeface="Arial" pitchFamily="34" charset="0"/>
                <a:cs typeface="Arial" pitchFamily="34" charset="0"/>
              </a:rPr>
              <a:t>1 Corinthiens 15v3à4</a:t>
            </a:r>
            <a:endParaRPr lang="fr-FR" sz="5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Christ qui sauve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466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Revoir, réagir et revenir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L’Evangile est puissant pour le salut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Il révèle la justice de Dieu.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Il révè</a:t>
            </a:r>
            <a:r>
              <a:rPr lang="fr-FR" dirty="0" smtClean="0"/>
              <a:t>le la colère de Dieu.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Il révèle le caractère de Dieu.</a:t>
            </a:r>
          </a:p>
          <a:p>
            <a:pPr marL="685800" indent="-68580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Il révèle le jugement de Dieu.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puissance de l’Evangile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Pourquoi n’a-t-il pas honte ?</a:t>
            </a:r>
          </a:p>
          <a:p>
            <a:pPr>
              <a:lnSpc>
                <a:spcPts val="5000"/>
              </a:lnSpc>
            </a:pP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L’Evangile est puissant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!</a:t>
            </a:r>
          </a:p>
          <a:p>
            <a:pPr marL="685800" indent="-685800" algn="l">
              <a:lnSpc>
                <a:spcPts val="5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Puissant pour faire quoi ?</a:t>
            </a:r>
          </a:p>
          <a:p>
            <a:pPr>
              <a:lnSpc>
                <a:spcPts val="5000"/>
              </a:lnSpc>
            </a:pP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 conduit au salut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lnSpc>
                <a:spcPts val="5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Pour qui est ce salut ?</a:t>
            </a:r>
          </a:p>
          <a:p>
            <a:pPr>
              <a:lnSpc>
                <a:spcPts val="5000"/>
              </a:lnSpc>
            </a:pP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 est pour ‘quiconque’ croit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!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est pour le juif d’abord.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1</a:t>
            </a:r>
            <a:r>
              <a:rPr lang="fr-FR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ere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rév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élation de l’Evangile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Qu’est-ce qui est révélé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La justice de Dieu se voit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peut-on l’atteindre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Ceux qui croient Dieu sont appelés justes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700" dirty="0" smtClean="0">
                <a:latin typeface="Arial" pitchFamily="34" charset="0"/>
                <a:cs typeface="Arial" pitchFamily="34" charset="0"/>
              </a:rPr>
              <a:t>Le juste croit </a:t>
            </a:r>
            <a:r>
              <a:rPr lang="fr-FR" sz="4700" u="sng" dirty="0" smtClean="0">
                <a:latin typeface="Arial" pitchFamily="34" charset="0"/>
                <a:cs typeface="Arial" pitchFamily="34" charset="0"/>
              </a:rPr>
              <a:t>et</a:t>
            </a:r>
            <a:r>
              <a:rPr lang="fr-FR" sz="4700" dirty="0" smtClean="0">
                <a:latin typeface="Arial" pitchFamily="34" charset="0"/>
                <a:cs typeface="Arial" pitchFamily="34" charset="0"/>
              </a:rPr>
              <a:t> obéit Dieu.</a:t>
            </a:r>
            <a:endParaRPr lang="fr-FR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2</a:t>
            </a:r>
            <a:r>
              <a:rPr lang="fr-FR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révélation de l’Evangile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Qu’est-ce qui est révélé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Dieu est en colère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!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Pourquoi est-il en colère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 est contre toute injustice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Tous savent cette vérité.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6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3</a:t>
            </a:r>
            <a:r>
              <a:rPr lang="fr-FR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révélation de l’Evangile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s19à20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Qu’est-ce qui est aussi révélé par l’Evangile ?</a:t>
            </a:r>
          </a:p>
          <a:p>
            <a:pPr>
              <a:lnSpc>
                <a:spcPts val="5000"/>
              </a:lnSpc>
            </a:pPr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On y voit le caractère de Dieu</a:t>
            </a:r>
            <a:r>
              <a:rPr lang="fr-FR" sz="48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>
              <a:lnSpc>
                <a:spcPts val="5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Que dit la création ?</a:t>
            </a:r>
          </a:p>
          <a:p>
            <a:pPr>
              <a:lnSpc>
                <a:spcPts val="5000"/>
              </a:lnSpc>
            </a:pP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Dieu est parfait, invisible, puissant et divine (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é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ternel)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On est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sans excuse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76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s21à31 sont une parenthèse 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8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21à23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Que fait l’humanité avec la révélation de Dieu?</a:t>
            </a:r>
          </a:p>
          <a:p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Elle a inventé des faux dieux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48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sz="4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24à27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Comment a réagit Dieu?</a:t>
            </a:r>
          </a:p>
          <a:p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Il</a:t>
            </a:r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 les a livré à leurs passions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b="0" dirty="0" smtClean="0">
                <a:latin typeface="Arial" pitchFamily="34" charset="0"/>
                <a:cs typeface="Arial" pitchFamily="34" charset="0"/>
              </a:rPr>
              <a:t>Le résultat devrait leur parler.</a:t>
            </a:r>
            <a:endParaRPr lang="fr-FR" sz="4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83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 mal va de pire en pire.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s28à31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900" dirty="0" smtClean="0">
                <a:latin typeface="Arial" pitchFamily="34" charset="0"/>
                <a:cs typeface="Arial" pitchFamily="34" charset="0"/>
              </a:rPr>
              <a:t>Qu’est-ce qui vous choque le plus dans cette liste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 y a des péchés que nous pensons sont banales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!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Tout péché conduit à l’enfer.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67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4</a:t>
            </a:r>
            <a:r>
              <a:rPr lang="fr-FR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révélation de l’Evangile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r-FR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32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Qu’est-ce qui est révélé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Le jugement de Dieu est sûr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Quel est le jugement ?</a:t>
            </a:r>
          </a:p>
          <a:p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Le péché sera puni par la peine capitale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Les pécheurs s’encouragent !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483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Il y a de la Bonne Nouvelle.</a:t>
            </a:r>
            <a:endParaRPr lang="fr-FR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Je </a:t>
            </a:r>
            <a:r>
              <a:rPr lang="fr-FR" dirty="0">
                <a:latin typeface="Arial" pitchFamily="34" charset="0"/>
                <a:cs typeface="Arial" pitchFamily="34" charset="0"/>
              </a:rPr>
              <a:t>vous rappelle, frères,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l'Évangile</a:t>
            </a:r>
            <a:r>
              <a:rPr lang="fr-FR" dirty="0">
                <a:latin typeface="Arial" pitchFamily="34" charset="0"/>
                <a:cs typeface="Arial" pitchFamily="34" charset="0"/>
              </a:rPr>
              <a:t> que je vous ai annoncé, que vous avez reçu, dans lequel vous avez persévéré, et </a:t>
            </a:r>
            <a:r>
              <a:rPr lang="fr-FR" i="1" u="sng" dirty="0">
                <a:latin typeface="Arial" pitchFamily="34" charset="0"/>
                <a:cs typeface="Arial" pitchFamily="34" charset="0"/>
              </a:rPr>
              <a:t>par lequel vous êtes sauvés</a:t>
            </a:r>
            <a:r>
              <a:rPr lang="fr-FR" dirty="0">
                <a:latin typeface="Arial" pitchFamily="34" charset="0"/>
                <a:cs typeface="Arial" pitchFamily="34" charset="0"/>
              </a:rPr>
              <a:t>, si vous le retenez tel que je vous l'ai annoncé; autrement, vous auriez cru en vain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</a:t>
            </a:r>
          </a:p>
          <a:p>
            <a:pPr>
              <a:lnSpc>
                <a:spcPct val="120000"/>
              </a:lnSpc>
            </a:pPr>
            <a:r>
              <a:rPr lang="fr-FR" sz="6200" b="1" i="1" dirty="0" smtClean="0">
                <a:latin typeface="Arial" pitchFamily="34" charset="0"/>
                <a:cs typeface="Arial" pitchFamily="34" charset="0"/>
              </a:rPr>
              <a:t>1 Corinthiens 15v1à2</a:t>
            </a:r>
            <a:endParaRPr lang="fr-FR" sz="6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Pourquoi dire ‘par lequel’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75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435</Words>
  <Application>Microsoft Office PowerPoint</Application>
  <PresentationFormat>On-screen Show (4:3)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La puissance de l’Evangile</vt:lpstr>
      <vt:lpstr>La 1ere révélation de l’Evangile</vt:lpstr>
      <vt:lpstr>La 2e révélation de l’Evangile</vt:lpstr>
      <vt:lpstr>La 3e révélation de l’Evangile</vt:lpstr>
      <vt:lpstr>vs21à31 sont une parenthèse </vt:lpstr>
      <vt:lpstr>Le mal va de pire en pire.</vt:lpstr>
      <vt:lpstr>La 4e révélation de l’Evangile</vt:lpstr>
      <vt:lpstr>Il y a de la Bonne Nouvelle.</vt:lpstr>
      <vt:lpstr>L’Evangile nous mène à Christ.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83</cp:revision>
  <dcterms:created xsi:type="dcterms:W3CDTF">2010-11-10T08:57:02Z</dcterms:created>
  <dcterms:modified xsi:type="dcterms:W3CDTF">2015-06-03T09:27:51Z</dcterms:modified>
</cp:coreProperties>
</file>