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63" r:id="rId4"/>
    <p:sldId id="262" r:id="rId5"/>
    <p:sldId id="264" r:id="rId6"/>
    <p:sldId id="265" r:id="rId7"/>
    <p:sldId id="271" r:id="rId8"/>
    <p:sldId id="270" r:id="rId9"/>
    <p:sldId id="267" r:id="rId10"/>
    <p:sldId id="266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4" autoAdjust="0"/>
    <p:restoredTop sz="27000" autoAdjust="0"/>
  </p:normalViewPr>
  <p:slideViewPr>
    <p:cSldViewPr>
      <p:cViewPr varScale="1">
        <p:scale>
          <a:sx n="17" d="100"/>
          <a:sy n="17" d="100"/>
        </p:scale>
        <p:origin x="1042" y="1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03/05/2015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192024">
              <a:buFont typeface="Wingdings" pitchFamily="2" charset="2"/>
              <a:buChar char="Ø"/>
            </a:pPr>
            <a:r>
              <a:rPr lang="fr-FR" b="0" noProof="0" dirty="0" smtClean="0"/>
              <a:t>Bonjour</a:t>
            </a:r>
            <a:r>
              <a:rPr lang="fr-FR" noProof="0" dirty="0" smtClean="0"/>
              <a:t>!  Je vs offre 1 </a:t>
            </a:r>
            <a:r>
              <a:rPr lang="fr-FR" b="1" noProof="0" dirty="0" smtClean="0"/>
              <a:t>survol</a:t>
            </a:r>
            <a:endParaRPr lang="fr-FR" baseline="0" noProof="0" dirty="0" smtClean="0"/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="1" u="sng" noProof="0" dirty="0" smtClean="0"/>
              <a:t>Lisons</a:t>
            </a:r>
            <a:r>
              <a:rPr lang="fr-FR" noProof="0" dirty="0" smtClean="0"/>
              <a:t> ce </a:t>
            </a:r>
            <a:r>
              <a:rPr lang="fr-FR" noProof="0" dirty="0" err="1" smtClean="0"/>
              <a:t>txt</a:t>
            </a:r>
            <a:r>
              <a:rPr lang="fr-FR" baseline="0" noProof="0" dirty="0" smtClean="0"/>
              <a:t> important.[lire]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Dns le </a:t>
            </a:r>
            <a:r>
              <a:rPr lang="fr-FR" b="1" i="1" u="sng" baseline="0" noProof="0" dirty="0" err="1" smtClean="0"/>
              <a:t>contxt</a:t>
            </a:r>
            <a:r>
              <a:rPr lang="fr-FR" baseline="0" noProof="0" dirty="0" smtClean="0"/>
              <a:t> de Mt&amp; </a:t>
            </a:r>
            <a:r>
              <a:rPr lang="fr-FR" i="1" u="sng" baseline="0" noProof="0" dirty="0" smtClean="0"/>
              <a:t>le Roy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des cieux, qui viendra des cieux </a:t>
            </a:r>
            <a:r>
              <a:rPr lang="fr-FR" baseline="0" noProof="0" dirty="0" err="1" smtClean="0"/>
              <a:t>pr</a:t>
            </a:r>
            <a:r>
              <a:rPr lang="fr-FR" baseline="0" noProof="0" dirty="0" smtClean="0"/>
              <a:t> Israël, cet </a:t>
            </a:r>
            <a:r>
              <a:rPr lang="fr-FR" baseline="0" noProof="0" dirty="0" err="1" smtClean="0"/>
              <a:t>ordr</a:t>
            </a:r>
            <a:r>
              <a:rPr lang="fr-FR" baseline="0" noProof="0" dirty="0" smtClean="0"/>
              <a:t> est </a:t>
            </a:r>
            <a:r>
              <a:rPr lang="fr-FR" b="1" i="1" u="sng" baseline="0" noProof="0" dirty="0" smtClean="0"/>
              <a:t>étonnant</a:t>
            </a:r>
            <a:r>
              <a:rPr lang="fr-FR" baseline="0" noProof="0" dirty="0" smtClean="0"/>
              <a:t>.</a:t>
            </a:r>
            <a:endParaRPr lang="fr-FR" b="1" baseline="0" noProof="0" dirty="0" smtClean="0"/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="1" i="1" u="sng" baseline="0" noProof="0" dirty="0" smtClean="0"/>
              <a:t>Le Roi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ne ns dit pas d’allez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le </a:t>
            </a:r>
            <a:r>
              <a:rPr lang="fr-FR" baseline="0" noProof="0" dirty="0" err="1" smtClean="0"/>
              <a:t>mnde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pour </a:t>
            </a:r>
            <a:r>
              <a:rPr lang="fr-FR" b="1" u="sng" baseline="0" noProof="0" dirty="0" smtClean="0"/>
              <a:t>faire un état politique</a:t>
            </a:r>
            <a:r>
              <a:rPr lang="fr-FR" b="0" u="none" baseline="0" noProof="0" dirty="0" smtClean="0"/>
              <a:t>, mais des disciples.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b="1" noProof="0" dirty="0" smtClean="0"/>
              <a:t>JC ns montre </a:t>
            </a:r>
            <a:r>
              <a:rPr lang="fr-FR" noProof="0" dirty="0" smtClean="0"/>
              <a:t>comment </a:t>
            </a:r>
            <a:r>
              <a:rPr lang="fr-FR" noProof="0" dirty="0" smtClean="0"/>
              <a:t>Lui, Il </a:t>
            </a:r>
            <a:r>
              <a:rPr lang="fr-FR" noProof="0" dirty="0" smtClean="0"/>
              <a:t>a fait ses </a:t>
            </a:r>
            <a:r>
              <a:rPr lang="fr-FR" noProof="0" dirty="0" err="1" smtClean="0"/>
              <a:t>discip</a:t>
            </a:r>
            <a:r>
              <a:rPr lang="fr-FR" noProof="0" dirty="0" smtClean="0"/>
              <a:t> </a:t>
            </a:r>
            <a:r>
              <a:rPr lang="fr-FR" b="0" i="0" u="sng" noProof="0" dirty="0" smtClean="0"/>
              <a:t>par Son</a:t>
            </a:r>
            <a:r>
              <a:rPr lang="fr-FR" b="0" i="0" u="sng" baseline="0" noProof="0" dirty="0" smtClean="0"/>
              <a:t> exemple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Il a pris le pain </a:t>
            </a:r>
            <a:r>
              <a:rPr lang="fr-FR" baseline="0" noProof="0" dirty="0" err="1" smtClean="0"/>
              <a:t>dvnt</a:t>
            </a:r>
            <a:r>
              <a:rPr lang="fr-FR" baseline="0" noProof="0" dirty="0" smtClean="0"/>
              <a:t> eux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a bu de la coupe </a:t>
            </a:r>
            <a:r>
              <a:rPr lang="fr-FR" baseline="0" noProof="0" dirty="0" err="1" smtClean="0"/>
              <a:t>dvnt</a:t>
            </a:r>
            <a:r>
              <a:rPr lang="fr-FR" baseline="0" noProof="0" dirty="0" smtClean="0"/>
              <a:t> eux.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Enfin, il a </a:t>
            </a:r>
            <a:r>
              <a:rPr lang="fr-FR" b="1" u="sng" baseline="0" noProof="0" dirty="0" smtClean="0"/>
              <a:t>pris de Son temps </a:t>
            </a:r>
            <a:r>
              <a:rPr lang="fr-FR" b="0" baseline="0" noProof="0" dirty="0" smtClean="0"/>
              <a:t>précieux</a:t>
            </a:r>
            <a:r>
              <a:rPr lang="fr-FR" baseline="0" noProof="0" dirty="0" smtClean="0"/>
              <a:t> </a:t>
            </a:r>
            <a:r>
              <a:rPr lang="fr-FR" b="0" i="1" u="sng" baseline="0" noProof="0" dirty="0" smtClean="0"/>
              <a:t>pour </a:t>
            </a:r>
            <a:r>
              <a:rPr lang="fr-FR" b="1" i="1" u="sng" baseline="0" noProof="0" dirty="0" smtClean="0"/>
              <a:t>se réunir</a:t>
            </a:r>
            <a:r>
              <a:rPr lang="fr-FR" b="0" i="1" u="none" baseline="0" noProof="0" dirty="0" smtClean="0"/>
              <a:t>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eux la nuit même de Sn arrestation.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i="1" u="sng" noProof="0" dirty="0" smtClean="0"/>
              <a:t>Faire </a:t>
            </a:r>
            <a:r>
              <a:rPr lang="fr-FR" i="1" u="sng" noProof="0" dirty="0" err="1" smtClean="0"/>
              <a:t>ds</a:t>
            </a:r>
            <a:r>
              <a:rPr lang="fr-FR" i="1" u="sng" baseline="0" noProof="0" dirty="0" smtClean="0"/>
              <a:t> dis est + qu’un cours</a:t>
            </a:r>
            <a:endParaRPr lang="fr-FR" i="1" u="sn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525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JC rappel à ses disciples qu’Il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leur</a:t>
            </a:r>
            <a:r>
              <a:rPr lang="fr-FR" b="1" baseline="0" noProof="0" dirty="0" smtClean="0"/>
              <a:t> ai prescrit </a:t>
            </a:r>
            <a:r>
              <a:rPr lang="fr-FR" baseline="0" noProof="0" dirty="0" smtClean="0"/>
              <a:t>toutes ces </a:t>
            </a:r>
            <a:r>
              <a:rPr lang="fr-FR" baseline="0" noProof="0" dirty="0" err="1" smtClean="0"/>
              <a:t>chse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Les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questions: </a:t>
            </a:r>
            <a:r>
              <a:rPr lang="fr-FR" baseline="0" noProof="0" dirty="0" smtClean="0"/>
              <a:t>de vivre avec qqn sans être marié, remariage, devrait-on </a:t>
            </a:r>
            <a:r>
              <a:rPr lang="fr-FR" baseline="0" noProof="0" dirty="0" err="1" smtClean="0"/>
              <a:t>payr</a:t>
            </a:r>
            <a:r>
              <a:rPr lang="fr-FR" baseline="0" noProof="0" dirty="0" smtClean="0"/>
              <a:t> tous </a:t>
            </a:r>
            <a:r>
              <a:rPr lang="fr-FR" baseline="0" noProof="0" dirty="0" err="1" smtClean="0"/>
              <a:t>ss</a:t>
            </a:r>
            <a:r>
              <a:rPr lang="fr-FR" baseline="0" noProof="0" dirty="0" smtClean="0"/>
              <a:t> impôts, devrait-on respecter l’état, le vol, le mensonge, qui est chef de la famille, </a:t>
            </a:r>
            <a:r>
              <a:rPr lang="fr-FR" baseline="0" noProof="0" smtClean="0"/>
              <a:t>commnt</a:t>
            </a:r>
            <a:r>
              <a:rPr lang="fr-FR" baseline="0" noProof="0" dirty="0" smtClean="0"/>
              <a:t> se réunir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717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Paul a pris Timothée avec lui vers l’an 50, selon Ac16v3,</a:t>
            </a:r>
            <a:r>
              <a:rPr lang="fr-FR" baseline="0" noProof="0" dirty="0" smtClean="0"/>
              <a:t> qui était </a:t>
            </a:r>
            <a:r>
              <a:rPr lang="fr-FR" b="1" baseline="0" noProof="0" dirty="0" smtClean="0"/>
              <a:t>13 ans </a:t>
            </a:r>
            <a:r>
              <a:rPr lang="fr-FR" baseline="0" noProof="0" dirty="0" smtClean="0"/>
              <a:t>av la mort de Paul.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[lire] Timothée était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Paul pour </a:t>
            </a:r>
            <a:r>
              <a:rPr lang="fr-FR" b="1" u="sng" baseline="0" noProof="0" dirty="0" smtClean="0"/>
              <a:t>voir l’enseignement</a:t>
            </a:r>
            <a:r>
              <a:rPr lang="fr-FR" baseline="0" noProof="0" dirty="0" smtClean="0"/>
              <a:t> 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en action dans sa vie.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Faire un disciple est un </a:t>
            </a:r>
            <a:r>
              <a:rPr lang="fr-FR" b="1" i="1" u="sng" noProof="0" dirty="0" smtClean="0"/>
              <a:t>engagement à vie</a:t>
            </a:r>
            <a:r>
              <a:rPr lang="fr-FR" b="0" i="1" u="none" noProof="0" dirty="0" smtClean="0"/>
              <a:t> </a:t>
            </a:r>
            <a:r>
              <a:rPr lang="fr-FR" noProof="0" dirty="0" smtClean="0"/>
              <a:t>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86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anose="05000000000000000000" pitchFamily="2" charset="2"/>
              <a:buNone/>
            </a:pPr>
            <a:r>
              <a:rPr lang="fr-FR" b="1" dirty="0" err="1" smtClean="0"/>
              <a:t>Repssns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chses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ntr</a:t>
            </a:r>
            <a:r>
              <a:rPr lang="fr-FR" baseline="0" smtClean="0"/>
              <a:t> cœur.</a:t>
            </a:r>
            <a:endParaRPr lang="fr-FR" dirty="0" smtClean="0"/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Quelle est </a:t>
            </a:r>
            <a:r>
              <a:rPr lang="fr-FR" b="0" u="sng" dirty="0" err="1" smtClean="0"/>
              <a:t>ntr</a:t>
            </a:r>
            <a:r>
              <a:rPr lang="fr-FR" b="0" u="sng" dirty="0" smtClean="0"/>
              <a:t> </a:t>
            </a:r>
            <a:r>
              <a:rPr lang="fr-FR" b="1" u="sng" dirty="0" smtClean="0"/>
              <a:t>mission</a:t>
            </a:r>
            <a:r>
              <a:rPr lang="fr-FR" b="1" dirty="0" smtClean="0"/>
              <a:t> </a:t>
            </a:r>
            <a:r>
              <a:rPr lang="fr-FR" dirty="0" err="1" smtClean="0"/>
              <a:t>aujrd</a:t>
            </a:r>
            <a:r>
              <a:rPr lang="fr-FR" dirty="0" smtClean="0"/>
              <a:t>?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Parler </a:t>
            </a:r>
            <a:r>
              <a:rPr lang="fr-FR" b="1" dirty="0" smtClean="0"/>
              <a:t>de</a:t>
            </a:r>
            <a:r>
              <a:rPr lang="fr-FR" dirty="0" smtClean="0"/>
              <a:t> Jésus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Parler </a:t>
            </a:r>
            <a:r>
              <a:rPr lang="fr-FR" b="1" dirty="0" smtClean="0"/>
              <a:t>pour</a:t>
            </a:r>
            <a:r>
              <a:rPr lang="fr-FR" dirty="0" smtClean="0"/>
              <a:t> Jésus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Prendre des</a:t>
            </a:r>
            <a:r>
              <a:rPr lang="fr-FR" baseline="0" dirty="0" smtClean="0"/>
              <a:t> poisson </a:t>
            </a:r>
            <a:r>
              <a:rPr lang="fr-FR" b="1" baseline="0" dirty="0" smtClean="0"/>
              <a:t>vivants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Prier que </a:t>
            </a:r>
            <a:r>
              <a:rPr lang="fr-FR" b="1" baseline="0" dirty="0" smtClean="0"/>
              <a:t>l’Esprit</a:t>
            </a:r>
            <a:r>
              <a:rPr lang="fr-FR" baseline="0" dirty="0" smtClean="0"/>
              <a:t> de JC agit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Prendre le</a:t>
            </a:r>
            <a:r>
              <a:rPr lang="fr-FR" baseline="0" dirty="0" smtClean="0"/>
              <a:t> temps d’</a:t>
            </a:r>
            <a:r>
              <a:rPr lang="fr-FR" baseline="0" dirty="0" err="1" smtClean="0"/>
              <a:t>enseignr</a:t>
            </a:r>
            <a:r>
              <a:rPr lang="fr-FR" baseline="0" dirty="0" smtClean="0"/>
              <a:t> </a:t>
            </a:r>
            <a:r>
              <a:rPr lang="fr-FR" b="1" baseline="0" dirty="0" smtClean="0"/>
              <a:t>l’obéissance</a:t>
            </a:r>
            <a:r>
              <a:rPr lang="fr-FR" baseline="0" dirty="0" smtClean="0"/>
              <a:t> au </a:t>
            </a:r>
            <a:r>
              <a:rPr lang="fr-FR" baseline="0" dirty="0" err="1" smtClean="0"/>
              <a:t>SJC</a:t>
            </a:r>
            <a:r>
              <a:rPr lang="fr-FR" baseline="0" dirty="0" smtClean="0"/>
              <a:t> s/ le </a:t>
            </a:r>
            <a:r>
              <a:rPr lang="fr-FR" baseline="0" dirty="0" err="1" smtClean="0"/>
              <a:t>chmin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En </a:t>
            </a:r>
            <a:r>
              <a:rPr lang="fr-FR" b="1" noProof="0" dirty="0" smtClean="0"/>
              <a:t>contraste</a:t>
            </a:r>
            <a:r>
              <a:rPr lang="fr-FR" noProof="0" dirty="0" smtClean="0"/>
              <a:t> d’avec Miss</a:t>
            </a:r>
            <a:r>
              <a:rPr lang="fr-FR" baseline="0" noProof="0" dirty="0" smtClean="0"/>
              <a:t> Israël, Miss </a:t>
            </a:r>
            <a:r>
              <a:rPr lang="fr-FR" baseline="0" noProof="0" dirty="0" err="1" smtClean="0"/>
              <a:t>mnde</a:t>
            </a:r>
            <a:r>
              <a:rPr lang="fr-FR" baseline="0" noProof="0" dirty="0" smtClean="0"/>
              <a:t> inclut une </a:t>
            </a:r>
            <a:r>
              <a:rPr lang="fr-FR" b="1" i="1" u="sng" baseline="0" noProof="0" dirty="0" smtClean="0"/>
              <a:t>5</a:t>
            </a:r>
            <a:r>
              <a:rPr lang="fr-FR" b="1" i="1" u="none" baseline="30000" noProof="0" dirty="0" smtClean="0"/>
              <a:t>e</a:t>
            </a:r>
            <a:r>
              <a:rPr lang="fr-FR" b="1" i="1" u="none" baseline="0" noProof="0" dirty="0" smtClean="0"/>
              <a:t> étape</a:t>
            </a:r>
            <a:r>
              <a:rPr lang="fr-FR" b="0" i="0" u="none" baseline="0" noProof="0" dirty="0" smtClean="0"/>
              <a:t>.</a:t>
            </a:r>
            <a:endParaRPr lang="fr-FR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b="1" u="sng" noProof="0" dirty="0" smtClean="0"/>
              <a:t>Philippe n’a pas</a:t>
            </a:r>
            <a:r>
              <a:rPr lang="fr-FR" b="1" u="sng" baseline="0" noProof="0" dirty="0" smtClean="0"/>
              <a:t> fait un disciple de son ami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Il a (</a:t>
            </a:r>
            <a:r>
              <a:rPr lang="fr-FR" b="1" baseline="0" noProof="0" dirty="0" smtClean="0"/>
              <a:t>1</a:t>
            </a:r>
            <a:r>
              <a:rPr lang="fr-FR" baseline="0" noProof="0" dirty="0" smtClean="0"/>
              <a:t>) témoigné (</a:t>
            </a:r>
            <a:r>
              <a:rPr lang="fr-FR" b="1" baseline="0" noProof="0" dirty="0" smtClean="0"/>
              <a:t>2</a:t>
            </a:r>
            <a:r>
              <a:rPr lang="fr-FR" baseline="0" noProof="0" dirty="0" smtClean="0"/>
              <a:t>) semé la vérité s/JC (</a:t>
            </a:r>
            <a:r>
              <a:rPr lang="fr-FR" b="1" baseline="0" noProof="0" dirty="0" smtClean="0"/>
              <a:t>3</a:t>
            </a:r>
            <a:r>
              <a:rPr lang="fr-FR" baseline="0" noProof="0" dirty="0" smtClean="0"/>
              <a:t>) amené Nathanaël (</a:t>
            </a:r>
            <a:r>
              <a:rPr lang="fr-FR" b="1" baseline="0" noProof="0" dirty="0" smtClean="0"/>
              <a:t>4</a:t>
            </a:r>
            <a:r>
              <a:rPr lang="fr-FR" baseline="0" noProof="0" dirty="0" smtClean="0"/>
              <a:t>) Nathanaël a confessé Christ.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i="1" u="sng" baseline="0" noProof="0" dirty="0" smtClean="0"/>
              <a:t>Philippe n’en a pas fait un di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Jésus n’a </a:t>
            </a:r>
            <a:r>
              <a:rPr lang="fr-FR" b="1" noProof="0" dirty="0" smtClean="0"/>
              <a:t>jamais</a:t>
            </a:r>
            <a:r>
              <a:rPr lang="fr-FR" noProof="0" dirty="0" smtClean="0"/>
              <a:t> demandé aux</a:t>
            </a:r>
            <a:r>
              <a:rPr lang="fr-FR" baseline="0" noProof="0" dirty="0" smtClean="0"/>
              <a:t> 12 de faire des disciples en </a:t>
            </a:r>
            <a:r>
              <a:rPr lang="fr-FR" baseline="0" noProof="0" dirty="0" err="1" smtClean="0"/>
              <a:t>Isrl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="0" i="0" u="none" noProof="0" dirty="0" smtClean="0"/>
              <a:t>	</a:t>
            </a:r>
            <a:r>
              <a:rPr lang="fr-FR" b="1" i="0" u="sng" noProof="0" dirty="0" smtClean="0"/>
              <a:t>Jésus</a:t>
            </a:r>
            <a:r>
              <a:rPr lang="fr-FR" b="1" i="0" u="sng" baseline="0" noProof="0" dirty="0" smtClean="0"/>
              <a:t> s’en est occupé</a:t>
            </a:r>
            <a:r>
              <a:rPr lang="fr-FR" baseline="0" noProof="0" dirty="0" smtClean="0"/>
              <a:t>. C’est J qui a sauvé &amp; en a fait des dis.</a:t>
            </a:r>
          </a:p>
          <a:p>
            <a:pPr marL="0" marR="0" indent="0" algn="l" defTabSz="1920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="0" i="1" u="none" baseline="0" noProof="0" dirty="0" smtClean="0"/>
              <a:t>	</a:t>
            </a:r>
            <a:r>
              <a:rPr lang="fr-FR" b="1" i="1" u="sng" baseline="0" noProof="0" dirty="0" smtClean="0"/>
              <a:t>JC sauve</a:t>
            </a:r>
            <a:r>
              <a:rPr lang="fr-FR" b="1" baseline="0" noProof="0" dirty="0" smtClean="0"/>
              <a:t> </a:t>
            </a:r>
            <a:r>
              <a:rPr lang="fr-FR" baseline="0" noProof="0" dirty="0" smtClean="0"/>
              <a:t>des personnes que nous amenons à Lui.  </a:t>
            </a:r>
            <a:r>
              <a:rPr lang="fr-FR" b="1" baseline="0" noProof="0" dirty="0" smtClean="0"/>
              <a:t>Mais</a:t>
            </a:r>
            <a:r>
              <a:rPr lang="fr-FR" baseline="0" noProof="0" dirty="0" smtClean="0"/>
              <a:t>…</a:t>
            </a:r>
            <a:endParaRPr lang="fr-FR" noProof="0" dirty="0" smtClean="0"/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La </a:t>
            </a:r>
            <a:r>
              <a:rPr lang="fr-FR" b="0" i="1" u="sng" baseline="0" noProof="0" dirty="0" smtClean="0"/>
              <a:t>5</a:t>
            </a:r>
            <a:r>
              <a:rPr lang="fr-FR" b="0" i="1" u="sng" baseline="30000" noProof="0" dirty="0" smtClean="0"/>
              <a:t>e</a:t>
            </a:r>
            <a:r>
              <a:rPr lang="fr-FR" b="0" i="1" u="sng" baseline="0" noProof="0" dirty="0" smtClean="0"/>
              <a:t> étape de </a:t>
            </a:r>
            <a:r>
              <a:rPr lang="fr-FR" b="1" i="1" u="sng" baseline="0" noProof="0" dirty="0" smtClean="0"/>
              <a:t>notre</a:t>
            </a:r>
            <a:r>
              <a:rPr lang="fr-FR" b="0" i="1" u="sng" baseline="0" noProof="0" dirty="0" smtClean="0"/>
              <a:t> Mission</a:t>
            </a:r>
            <a:r>
              <a:rPr lang="fr-FR" b="0" baseline="0" noProof="0" dirty="0" smtClean="0"/>
              <a:t> </a:t>
            </a:r>
            <a:r>
              <a:rPr lang="fr-FR" u="sng" baseline="0" noProof="0" dirty="0" smtClean="0"/>
              <a:t>Monde</a:t>
            </a:r>
            <a:r>
              <a:rPr lang="fr-FR" baseline="0" noProof="0" dirty="0" smtClean="0"/>
              <a:t> est de faire </a:t>
            </a:r>
            <a:r>
              <a:rPr lang="fr-FR" baseline="0" noProof="0" dirty="0" err="1" smtClean="0"/>
              <a:t>ds</a:t>
            </a:r>
            <a:r>
              <a:rPr lang="fr-FR" baseline="0" noProof="0" dirty="0" smtClean="0"/>
              <a:t> disciples.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1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Le mot ‘</a:t>
            </a:r>
            <a:r>
              <a:rPr lang="fr-FR" b="1" noProof="0" dirty="0" smtClean="0"/>
              <a:t>disciple</a:t>
            </a:r>
            <a:r>
              <a:rPr lang="fr-FR" noProof="0" dirty="0" smtClean="0"/>
              <a:t>’</a:t>
            </a:r>
            <a:r>
              <a:rPr lang="fr-FR" baseline="0" noProof="0" dirty="0" smtClean="0"/>
              <a:t> apparaît </a:t>
            </a:r>
            <a:r>
              <a:rPr lang="fr-FR" b="1" baseline="0" noProof="0" dirty="0" smtClean="0"/>
              <a:t>263x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ls</a:t>
            </a:r>
            <a:r>
              <a:rPr lang="fr-FR" baseline="0" noProof="0" dirty="0" smtClean="0"/>
              <a:t> </a:t>
            </a:r>
            <a:r>
              <a:rPr lang="fr-FR" i="1" u="sng" baseline="0" noProof="0" dirty="0" err="1" smtClean="0"/>
              <a:t>Ev</a:t>
            </a:r>
            <a:r>
              <a:rPr lang="fr-FR" i="1" u="sng" baseline="0" noProof="0" dirty="0" smtClean="0"/>
              <a:t> &amp; </a:t>
            </a:r>
            <a:r>
              <a:rPr lang="fr-FR" i="1" u="sng" baseline="0" noProof="0" dirty="0" err="1" smtClean="0"/>
              <a:t>ls</a:t>
            </a:r>
            <a:r>
              <a:rPr lang="fr-FR" i="1" u="sng" baseline="0" noProof="0" dirty="0" smtClean="0"/>
              <a:t> </a:t>
            </a:r>
            <a:r>
              <a:rPr lang="fr-FR" i="1" u="sng" baseline="0" noProof="0" dirty="0" err="1" smtClean="0"/>
              <a:t>Ac</a:t>
            </a:r>
            <a:r>
              <a:rPr lang="fr-FR" i="1" u="sng" baseline="0" noProof="0" dirty="0" smtClean="0"/>
              <a:t>, jamais </a:t>
            </a:r>
            <a:r>
              <a:rPr lang="fr-FR" i="1" u="sng" baseline="0" noProof="0" dirty="0" err="1" smtClean="0"/>
              <a:t>dns</a:t>
            </a:r>
            <a:r>
              <a:rPr lang="fr-FR" i="1" u="sng" baseline="0" noProof="0" dirty="0" smtClean="0"/>
              <a:t> </a:t>
            </a:r>
            <a:r>
              <a:rPr lang="fr-FR" i="1" u="sng" baseline="0" noProof="0" dirty="0" err="1" smtClean="0"/>
              <a:t>ls</a:t>
            </a:r>
            <a:r>
              <a:rPr lang="fr-FR" i="1" u="sng" baseline="0" noProof="0" dirty="0" smtClean="0"/>
              <a:t> E</a:t>
            </a:r>
            <a:endParaRPr lang="fr-FR" i="1" u="sng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Le verbe ‘faire des </a:t>
            </a:r>
            <a:r>
              <a:rPr lang="fr-FR" noProof="0" dirty="0" err="1" smtClean="0"/>
              <a:t>disci</a:t>
            </a:r>
            <a:r>
              <a:rPr lang="fr-FR" noProof="0" dirty="0" smtClean="0"/>
              <a:t>’ est à </a:t>
            </a:r>
            <a:r>
              <a:rPr lang="fr-FR" b="1" u="sng" noProof="0" dirty="0" smtClean="0"/>
              <a:t>l’impératif</a:t>
            </a:r>
            <a:r>
              <a:rPr lang="fr-FR" b="0" u="none" noProof="0" dirty="0" smtClean="0"/>
              <a:t>.</a:t>
            </a:r>
            <a:r>
              <a:rPr lang="fr-FR" b="0" noProof="0" dirty="0" smtClean="0"/>
              <a:t> C</a:t>
            </a:r>
            <a:r>
              <a:rPr lang="fr-FR" noProof="0" dirty="0" smtClean="0"/>
              <a:t>’est </a:t>
            </a:r>
            <a:r>
              <a:rPr lang="fr-FR" b="0" i="0" u="none" noProof="0" dirty="0" smtClean="0"/>
              <a:t>un</a:t>
            </a:r>
            <a:r>
              <a:rPr lang="fr-FR" b="0" i="0" u="none" baseline="0" noProof="0" dirty="0" smtClean="0"/>
              <a:t> ordre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="0" i="0" u="none" baseline="0" noProof="0" dirty="0" smtClean="0"/>
              <a:t>	Le </a:t>
            </a:r>
            <a:r>
              <a:rPr lang="fr-FR" b="1" i="0" u="none" baseline="0" noProof="0" dirty="0" err="1" smtClean="0"/>
              <a:t>vrbe</a:t>
            </a:r>
            <a:r>
              <a:rPr lang="fr-FR" b="0" i="0" u="none" baseline="0" noProof="0" dirty="0" smtClean="0"/>
              <a:t> </a:t>
            </a:r>
            <a:r>
              <a:rPr lang="fr-FR" b="0" i="0" u="none" baseline="0" noProof="0" dirty="0" err="1" smtClean="0"/>
              <a:t>appraît</a:t>
            </a:r>
            <a:r>
              <a:rPr lang="fr-FR" b="0" i="0" u="none" baseline="0" noProof="0" dirty="0" smtClean="0"/>
              <a:t> </a:t>
            </a:r>
            <a:r>
              <a:rPr lang="fr-FR" b="1" i="0" u="none" baseline="0" noProof="0" dirty="0" smtClean="0"/>
              <a:t>4x</a:t>
            </a:r>
            <a:r>
              <a:rPr lang="fr-FR" b="0" i="0" u="none" baseline="0" noProof="0" dirty="0" smtClean="0"/>
              <a:t> </a:t>
            </a:r>
            <a:r>
              <a:rPr lang="fr-FR" b="0" i="0" u="none" baseline="0" noProof="0" dirty="0" err="1" smtClean="0"/>
              <a:t>dns</a:t>
            </a:r>
            <a:r>
              <a:rPr lang="fr-FR" b="0" i="0" u="none" baseline="0" noProof="0" dirty="0" smtClean="0"/>
              <a:t> le NT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0" i="0" u="none" baseline="0" noProof="0" dirty="0" smtClean="0"/>
              <a:t>J’ai choisi la </a:t>
            </a:r>
            <a:r>
              <a:rPr lang="fr-FR" b="0" i="0" u="none" baseline="0" noProof="0" dirty="0" err="1" smtClean="0"/>
              <a:t>trad</a:t>
            </a:r>
            <a:r>
              <a:rPr lang="fr-FR" b="0" i="0" u="none" baseline="0" noProof="0" dirty="0" smtClean="0"/>
              <a:t> </a:t>
            </a:r>
            <a:r>
              <a:rPr lang="fr-FR" b="0" i="0" u="none" baseline="0" noProof="0" dirty="0" err="1" smtClean="0"/>
              <a:t>JND</a:t>
            </a:r>
            <a:r>
              <a:rPr lang="fr-FR" b="0" i="0" u="none" baseline="0" noProof="0" dirty="0" smtClean="0"/>
              <a:t>, </a:t>
            </a:r>
            <a:r>
              <a:rPr lang="fr-FR" b="0" i="0" u="none" baseline="0" noProof="0" dirty="0" smtClean="0"/>
              <a:t>qui est fidèle à la mode des 2 </a:t>
            </a:r>
            <a:r>
              <a:rPr lang="fr-FR" b="0" i="0" u="none" baseline="0" noProof="0" dirty="0" smtClean="0"/>
              <a:t>verbes, </a:t>
            </a:r>
            <a:r>
              <a:rPr lang="fr-FR" b="0" i="0" u="none" baseline="0" noProof="0" dirty="0" smtClean="0"/>
              <a:t>qui </a:t>
            </a:r>
            <a:r>
              <a:rPr lang="fr-FR" b="1" i="1" u="sng" baseline="0" noProof="0" dirty="0" smtClean="0"/>
              <a:t>expliquent cet ordre</a:t>
            </a:r>
            <a:r>
              <a:rPr lang="fr-FR" b="0" i="1" u="none" baseline="0" noProof="0" dirty="0" smtClean="0"/>
              <a:t> </a:t>
            </a:r>
            <a:r>
              <a:rPr lang="fr-FR" b="0" i="0" u="none" baseline="0" noProof="0" dirty="0" smtClean="0"/>
              <a:t>de JC.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00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b="1" noProof="0" dirty="0" smtClean="0"/>
              <a:t>1</a:t>
            </a:r>
            <a:r>
              <a:rPr lang="fr-FR" b="1" baseline="30000" noProof="0" dirty="0" smtClean="0"/>
              <a:t>er</a:t>
            </a:r>
            <a:r>
              <a:rPr lang="fr-FR" b="1" noProof="0" dirty="0" smtClean="0"/>
              <a:t> pas </a:t>
            </a:r>
            <a:r>
              <a:rPr lang="fr-FR" noProof="0" dirty="0" smtClean="0"/>
              <a:t>du</a:t>
            </a:r>
            <a:r>
              <a:rPr lang="fr-FR" baseline="0" noProof="0" dirty="0" smtClean="0"/>
              <a:t> disciple est son baptême. Ce n’est </a:t>
            </a:r>
            <a:r>
              <a:rPr lang="fr-FR" i="1" u="sng" baseline="0" noProof="0" dirty="0" err="1" smtClean="0"/>
              <a:t>ps</a:t>
            </a:r>
            <a:r>
              <a:rPr lang="fr-FR" i="1" u="sng" baseline="0" noProof="0" dirty="0" smtClean="0"/>
              <a:t> le dernier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u="sng" baseline="0" noProof="0" dirty="0" smtClean="0"/>
              <a:t>Le modèle est JC</a:t>
            </a:r>
            <a:r>
              <a:rPr lang="fr-FR" b="0" u="none" baseline="0" noProof="0" dirty="0" smtClean="0"/>
              <a:t> </a:t>
            </a:r>
            <a:r>
              <a:rPr lang="fr-FR" baseline="0" noProof="0" dirty="0" smtClean="0"/>
              <a:t>à 30 ans, pas un bébé. Il a </a:t>
            </a:r>
            <a:r>
              <a:rPr lang="fr-FR" b="1" i="1" u="sng" baseline="0" noProof="0" dirty="0" smtClean="0"/>
              <a:t>témoigné</a:t>
            </a:r>
            <a:r>
              <a:rPr lang="fr-FR" baseline="0" noProof="0" dirty="0" smtClean="0"/>
              <a:t> à Jean </a:t>
            </a:r>
            <a:r>
              <a:rPr lang="fr-FR" b="1" baseline="0" noProof="0" dirty="0" smtClean="0"/>
              <a:t>et</a:t>
            </a:r>
            <a:r>
              <a:rPr lang="fr-FR" baseline="0" noProof="0" dirty="0" smtClean="0"/>
              <a:t> au monde Qui il était.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</a:t>
            </a:r>
            <a:r>
              <a:rPr lang="fr-FR" b="1" i="0" u="sng" noProof="0" dirty="0" smtClean="0"/>
              <a:t>L’image</a:t>
            </a:r>
            <a:r>
              <a:rPr lang="fr-FR" noProof="0" dirty="0" smtClean="0"/>
              <a:t> de </a:t>
            </a:r>
            <a:r>
              <a:rPr lang="fr-FR" noProof="0" dirty="0" err="1" smtClean="0"/>
              <a:t>purif</a:t>
            </a:r>
            <a:r>
              <a:rPr lang="fr-FR" noProof="0" dirty="0" smtClean="0"/>
              <a:t> + d’une </a:t>
            </a:r>
            <a:r>
              <a:rPr lang="fr-FR" noProof="0" dirty="0" smtClean="0"/>
              <a:t>vie enterrée, </a:t>
            </a:r>
            <a:r>
              <a:rPr lang="fr-FR" noProof="0" dirty="0" smtClean="0"/>
              <a:t>et</a:t>
            </a:r>
            <a:r>
              <a:rPr lang="fr-FR" baseline="0" noProof="0" dirty="0" smtClean="0"/>
              <a:t> 1</a:t>
            </a:r>
            <a:r>
              <a:rPr lang="fr-FR" noProof="0" dirty="0" smtClean="0"/>
              <a:t> </a:t>
            </a:r>
            <a:r>
              <a:rPr lang="fr-FR" noProof="0" dirty="0" err="1" smtClean="0"/>
              <a:t>résurrec</a:t>
            </a:r>
            <a:r>
              <a:rPr lang="fr-FR" noProof="0" dirty="0" smtClean="0"/>
              <a:t> </a:t>
            </a:r>
            <a:r>
              <a:rPr lang="fr-FR" noProof="0" dirty="0" smtClean="0"/>
              <a:t>est </a:t>
            </a:r>
            <a:r>
              <a:rPr lang="fr-FR" noProof="0" dirty="0" smtClean="0"/>
              <a:t>forte.</a:t>
            </a:r>
            <a:endParaRPr lang="fr-FR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="1" i="0" baseline="0" noProof="0" dirty="0" smtClean="0"/>
              <a:t>   </a:t>
            </a:r>
            <a:r>
              <a:rPr lang="fr-FR" b="0" i="1" u="sng" noProof="0" dirty="0" smtClean="0"/>
              <a:t>C’est un </a:t>
            </a:r>
            <a:r>
              <a:rPr lang="fr-FR" b="0" i="1" u="sng" noProof="0" dirty="0" err="1" smtClean="0"/>
              <a:t>témoignge</a:t>
            </a:r>
            <a:r>
              <a:rPr lang="fr-FR" b="0" i="1" u="sng" noProof="0" dirty="0" smtClean="0"/>
              <a:t> </a:t>
            </a:r>
            <a:r>
              <a:rPr lang="fr-FR" b="0" i="1" u="sng" noProof="0" dirty="0" err="1" smtClean="0"/>
              <a:t>ps</a:t>
            </a:r>
            <a:r>
              <a:rPr lang="fr-FR" b="0" i="1" u="sng" noProof="0" dirty="0" smtClean="0"/>
              <a:t> </a:t>
            </a:r>
            <a:r>
              <a:rPr lang="fr-FR" b="0" i="1" u="sng" noProof="0" dirty="0" smtClean="0"/>
              <a:t>le </a:t>
            </a:r>
            <a:r>
              <a:rPr lang="fr-FR" b="0" i="1" u="sng" noProof="0" dirty="0" smtClean="0"/>
              <a:t>salut</a:t>
            </a:r>
            <a:r>
              <a:rPr lang="fr-FR" b="0" i="1" u="none" noProof="0" dirty="0" smtClean="0"/>
              <a:t>!</a:t>
            </a:r>
            <a:endParaRPr lang="fr-FR" b="0" i="1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799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Le baptême au seul Nom du Père,</a:t>
            </a:r>
            <a:r>
              <a:rPr lang="fr-FR" baseline="0" noProof="0" dirty="0" smtClean="0"/>
              <a:t> du Fils et du Saint-Esprit montre </a:t>
            </a:r>
            <a:r>
              <a:rPr lang="fr-FR" b="1" baseline="0" noProof="0" dirty="0" smtClean="0"/>
              <a:t>de </a:t>
            </a:r>
            <a:r>
              <a:rPr lang="fr-FR" b="1" i="1" u="sng" baseline="0" noProof="0" dirty="0" smtClean="0"/>
              <a:t>Qui</a:t>
            </a:r>
            <a:r>
              <a:rPr lang="fr-FR" b="1" baseline="0" noProof="0" dirty="0" smtClean="0"/>
              <a:t> on est disciple</a:t>
            </a:r>
            <a:r>
              <a:rPr lang="fr-FR" baseline="0" noProof="0" dirty="0" smtClean="0"/>
              <a:t>.</a:t>
            </a:r>
            <a:endParaRPr lang="fr-FR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i="0" u="none" baseline="0" noProof="0" dirty="0" smtClean="0"/>
              <a:t>[lire] Ce n’est pas le baptême d’une autre personne </a:t>
            </a:r>
            <a:r>
              <a:rPr lang="fr-FR" b="1" i="0" u="sng" baseline="0" noProof="0" dirty="0" smtClean="0"/>
              <a:t>ni d’une Eglise</a:t>
            </a:r>
            <a:r>
              <a:rPr lang="fr-FR" i="0" u="none" baseline="0" noProof="0" dirty="0" smtClean="0"/>
              <a:t> aussi grande soit elle.</a:t>
            </a:r>
            <a:endParaRPr lang="fr-FR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0" baseline="0" noProof="0" dirty="0" smtClean="0"/>
              <a:t>Il ne s’agit </a:t>
            </a:r>
            <a:r>
              <a:rPr lang="fr-FR" b="0" i="1" u="sng" baseline="0" noProof="0" dirty="0" smtClean="0"/>
              <a:t>ni d’apprentis ni de mentors</a:t>
            </a:r>
            <a:r>
              <a:rPr lang="fr-FR" b="0" baseline="0" noProof="0" dirty="0" smtClean="0"/>
              <a:t>, mais de disc du </a:t>
            </a:r>
            <a:r>
              <a:rPr lang="fr-FR" b="0" baseline="0" noProof="0" dirty="0" err="1" smtClean="0"/>
              <a:t>SJC</a:t>
            </a:r>
            <a:endParaRPr lang="fr-FR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81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Faire des disciples du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est </a:t>
            </a:r>
            <a:r>
              <a:rPr lang="fr-FR" b="1" baseline="0" noProof="0" dirty="0" smtClean="0"/>
              <a:t>enfin plus facile </a:t>
            </a:r>
            <a:r>
              <a:rPr lang="fr-FR" baseline="0" noProof="0" dirty="0" smtClean="0"/>
              <a:t>que d’en faire de nous, car </a:t>
            </a:r>
            <a:r>
              <a:rPr lang="fr-FR" b="1" u="sng" baseline="0" noProof="0" dirty="0" smtClean="0"/>
              <a:t>Christ est parfait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0" u="none" noProof="0" dirty="0" smtClean="0"/>
              <a:t>Nous revenons au point du départ où Jésus dit, « Venez, </a:t>
            </a:r>
            <a:r>
              <a:rPr lang="fr-FR" b="1" i="1" u="sng" noProof="0" dirty="0" smtClean="0"/>
              <a:t>suivez-moi</a:t>
            </a:r>
            <a:r>
              <a:rPr lang="fr-FR" b="0" u="none" noProof="0" dirty="0" smtClean="0"/>
              <a:t>,</a:t>
            </a:r>
            <a:r>
              <a:rPr lang="fr-FR" b="0" u="none" baseline="0" noProof="0" dirty="0" smtClean="0"/>
              <a:t> et Je vous ferez pêcheurs d’hommes. »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="0" u="none" baseline="0" noProof="0" dirty="0" smtClean="0"/>
              <a:t>	</a:t>
            </a:r>
            <a:r>
              <a:rPr lang="fr-FR" b="0" i="1" u="sng" baseline="0" noProof="0" dirty="0" smtClean="0"/>
              <a:t>N’</a:t>
            </a:r>
            <a:r>
              <a:rPr lang="fr-FR" b="0" i="1" u="sng" baseline="0" noProof="0" dirty="0" err="1" smtClean="0"/>
              <a:t>oublins</a:t>
            </a:r>
            <a:r>
              <a:rPr lang="fr-FR" b="0" i="1" u="sng" baseline="0" noProof="0" dirty="0" smtClean="0"/>
              <a:t> jamais Qui on suit</a:t>
            </a:r>
            <a:r>
              <a:rPr lang="fr-FR" b="0" u="none" baseline="0" noProof="0" dirty="0" smtClean="0"/>
              <a:t>.</a:t>
            </a:r>
            <a:endParaRPr lang="fr-FR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08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Les deux verbes,</a:t>
            </a:r>
            <a:r>
              <a:rPr lang="fr-FR" baseline="0" noProof="0" dirty="0" smtClean="0"/>
              <a:t> en forme de </a:t>
            </a:r>
            <a:r>
              <a:rPr lang="fr-FR" b="1" baseline="0" noProof="0" dirty="0" smtClean="0"/>
              <a:t>participe présent</a:t>
            </a:r>
            <a:r>
              <a:rPr lang="fr-FR" b="0" baseline="0" noProof="0" dirty="0" smtClean="0"/>
              <a:t>,</a:t>
            </a:r>
            <a:r>
              <a:rPr lang="fr-FR" baseline="0" noProof="0" dirty="0" smtClean="0"/>
              <a:t> montrent </a:t>
            </a:r>
            <a:r>
              <a:rPr lang="fr-FR" b="1" i="1" u="sng" baseline="0" noProof="0" dirty="0" smtClean="0"/>
              <a:t>comment</a:t>
            </a:r>
            <a:r>
              <a:rPr lang="fr-FR" baseline="0" noProof="0" dirty="0" smtClean="0"/>
              <a:t> faire des disciples </a:t>
            </a:r>
            <a:r>
              <a:rPr lang="fr-FR" baseline="0" noProof="0" dirty="0" err="1" smtClean="0"/>
              <a:t>ds</a:t>
            </a:r>
            <a:r>
              <a:rPr lang="fr-FR" baseline="0" noProof="0" dirty="0" smtClean="0"/>
              <a:t> personnes que le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a sauvées.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i="1" u="sng" baseline="0" noProof="0" dirty="0" smtClean="0"/>
              <a:t>Il ne suffit pas de baptiser</a:t>
            </a:r>
            <a:r>
              <a:rPr lang="fr-FR" baseline="0" noProof="0" dirty="0" smtClean="0"/>
              <a:t>.  	C’est juste </a:t>
            </a:r>
            <a:r>
              <a:rPr lang="fr-FR" b="1" u="none" baseline="0" noProof="0" dirty="0" smtClean="0"/>
              <a:t>le 1</a:t>
            </a:r>
            <a:r>
              <a:rPr lang="fr-FR" b="1" u="none" baseline="30000" noProof="0" dirty="0" smtClean="0"/>
              <a:t>er</a:t>
            </a:r>
            <a:r>
              <a:rPr lang="fr-FR" b="1" u="none" baseline="0" noProof="0" dirty="0" smtClean="0"/>
              <a:t> pas</a:t>
            </a:r>
            <a:r>
              <a:rPr lang="fr-FR" b="0" u="none" baseline="0" noProof="0" dirty="0" smtClean="0"/>
              <a:t> !</a:t>
            </a:r>
            <a:endParaRPr lang="fr-FR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baseline="0" noProof="0" dirty="0" smtClean="0"/>
              <a:t>Le 2</a:t>
            </a:r>
            <a:r>
              <a:rPr lang="fr-FR" b="1" baseline="30000" noProof="0" dirty="0" smtClean="0"/>
              <a:t>e</a:t>
            </a:r>
            <a:r>
              <a:rPr lang="fr-FR" b="1" baseline="0" noProof="0" dirty="0" smtClean="0"/>
              <a:t> pas</a:t>
            </a:r>
            <a:r>
              <a:rPr lang="fr-FR" baseline="0" noProof="0" dirty="0" smtClean="0"/>
              <a:t> est une </a:t>
            </a:r>
            <a:r>
              <a:rPr lang="fr-FR" b="1" i="0" u="sng" baseline="0" noProof="0" dirty="0" smtClean="0"/>
              <a:t>formation</a:t>
            </a:r>
            <a:r>
              <a:rPr lang="fr-FR" baseline="0" noProof="0" dirty="0" smtClean="0"/>
              <a:t> qui est </a:t>
            </a:r>
            <a:r>
              <a:rPr lang="fr-FR" b="1" u="sng" baseline="0" noProof="0" dirty="0" smtClean="0"/>
              <a:t>plus qu’une éducation</a:t>
            </a:r>
            <a:r>
              <a:rPr lang="fr-FR" baseline="0" noProof="0" dirty="0" smtClean="0"/>
              <a:t>.</a:t>
            </a:r>
            <a:endParaRPr lang="fr-FR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76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On n’a pas besoin d’aller loin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de </a:t>
            </a:r>
            <a:r>
              <a:rPr lang="fr-FR" noProof="0" dirty="0" err="1" smtClean="0"/>
              <a:t>ntr</a:t>
            </a:r>
            <a:r>
              <a:rPr lang="fr-FR" noProof="0" dirty="0" smtClean="0"/>
              <a:t> </a:t>
            </a:r>
            <a:r>
              <a:rPr lang="fr-FR" noProof="0" dirty="0" err="1" smtClean="0"/>
              <a:t>txt</a:t>
            </a:r>
            <a:r>
              <a:rPr lang="fr-FR" baseline="0" noProof="0" dirty="0" smtClean="0"/>
              <a:t> </a:t>
            </a:r>
            <a:r>
              <a:rPr lang="fr-FR" noProof="0" dirty="0" err="1" smtClean="0"/>
              <a:t>pr</a:t>
            </a:r>
            <a:r>
              <a:rPr lang="fr-FR" noProof="0" dirty="0" smtClean="0"/>
              <a:t> </a:t>
            </a:r>
            <a:r>
              <a:rPr lang="fr-FR" noProof="0" dirty="0" err="1" smtClean="0"/>
              <a:t>répndre</a:t>
            </a:r>
            <a:r>
              <a:rPr lang="fr-FR" noProof="0" dirty="0" smtClean="0"/>
              <a:t>:</a:t>
            </a:r>
            <a:r>
              <a:rPr lang="fr-FR" baseline="0" noProof="0" dirty="0" smtClean="0"/>
              <a:t> </a:t>
            </a:r>
            <a:r>
              <a:rPr lang="fr-FR" b="1" noProof="0" dirty="0" smtClean="0"/>
              <a:t>Mt26v26</a:t>
            </a:r>
            <a:r>
              <a:rPr lang="fr-FR" b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u="sng" noProof="0" dirty="0" smtClean="0"/>
              <a:t>Faire des disciples</a:t>
            </a:r>
            <a:r>
              <a:rPr lang="fr-FR" b="0" noProof="0" dirty="0" smtClean="0"/>
              <a:t> veut dire montrer</a:t>
            </a:r>
            <a:r>
              <a:rPr lang="fr-FR" b="0" baseline="0" noProof="0" dirty="0" smtClean="0"/>
              <a:t> l’exemple d’obéissance à Dieu, </a:t>
            </a:r>
            <a:r>
              <a:rPr lang="fr-FR" b="0" i="0" u="sng" baseline="0" noProof="0" dirty="0" smtClean="0"/>
              <a:t>pas juste enseigner</a:t>
            </a:r>
            <a:r>
              <a:rPr lang="fr-FR" b="0" i="0" baseline="0" noProof="0" dirty="0" smtClean="0"/>
              <a:t> </a:t>
            </a:r>
            <a:r>
              <a:rPr lang="fr-FR" b="0" baseline="0" noProof="0" dirty="0" smtClean="0"/>
              <a:t>des doctrines au sujet de Dieu !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="0" baseline="0" noProof="0" dirty="0" smtClean="0"/>
              <a:t>	</a:t>
            </a:r>
            <a:r>
              <a:rPr lang="fr-FR" b="1" i="1" u="sng" baseline="0" noProof="0" dirty="0" smtClean="0"/>
              <a:t>Rompre le pain ensemble</a:t>
            </a:r>
            <a:r>
              <a:rPr lang="fr-FR" b="0" u="none" baseline="0" noProof="0" dirty="0" smtClean="0"/>
              <a:t>+</a:t>
            </a:r>
            <a:r>
              <a:rPr lang="fr-FR" b="0" baseline="0" noProof="0" dirty="0" smtClean="0"/>
              <a:t> boire tous de la coup </a:t>
            </a:r>
            <a:r>
              <a:rPr lang="fr-FR" b="0" i="1" u="sng" baseline="0" noProof="0" dirty="0" smtClean="0"/>
              <a:t>font 1 </a:t>
            </a:r>
            <a:r>
              <a:rPr lang="fr-FR" b="0" i="1" u="sng" baseline="0" noProof="0" dirty="0" err="1" smtClean="0"/>
              <a:t>Egl</a:t>
            </a:r>
            <a:r>
              <a:rPr lang="fr-FR" b="0" i="1" u="sng" baseline="0" noProof="0" dirty="0" smtClean="0"/>
              <a:t>.</a:t>
            </a:r>
            <a:endParaRPr lang="fr-FR" b="0" i="1" u="sn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11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Mission Monde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Allez, faites </a:t>
            </a:r>
            <a:r>
              <a:rPr lang="fr-FR" b="1" i="1" u="sng" dirty="0"/>
              <a:t>de toutes les nations</a:t>
            </a:r>
            <a:r>
              <a:rPr lang="fr-FR" dirty="0"/>
              <a:t> des disciples, les baptisant au nom du Père, du Fils et du Saint Esprit, et enseignez-leur à observer tout ce que je vous ai </a:t>
            </a:r>
            <a:r>
              <a:rPr lang="fr-FR" dirty="0" smtClean="0"/>
              <a:t>prescrit.</a:t>
            </a:r>
            <a:r>
              <a:rPr lang="fr-FR" dirty="0"/>
              <a:t> »  </a:t>
            </a:r>
            <a:r>
              <a:rPr lang="fr-FR" dirty="0" smtClean="0"/>
              <a:t>              </a:t>
            </a:r>
            <a:r>
              <a:rPr lang="fr-FR" b="1" i="1" dirty="0" smtClean="0">
                <a:solidFill>
                  <a:srgbClr val="00FF00"/>
                </a:solidFill>
              </a:rPr>
              <a:t>Matthieu 28v19à20 </a:t>
            </a:r>
            <a:r>
              <a:rPr lang="fr-FR" sz="2600" b="1" i="1" dirty="0" smtClean="0">
                <a:solidFill>
                  <a:srgbClr val="00FF00"/>
                </a:solidFill>
              </a:rPr>
              <a:t>FLS</a:t>
            </a:r>
            <a:endParaRPr lang="fr-FR" sz="26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Faire des disciples obéissants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prit du pain; et, après avoir rendu grâces,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il</a:t>
            </a:r>
            <a:r>
              <a:rPr lang="fr-FR" dirty="0">
                <a:latin typeface="Arial" pitchFamily="34" charset="0"/>
                <a:cs typeface="Arial" pitchFamily="34" charset="0"/>
              </a:rPr>
              <a:t> le rompit, et le leur donna, en disant: Ceci est mon corps, qui est donné pour vous;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faites ceci</a:t>
            </a:r>
            <a:r>
              <a:rPr lang="fr-FR" dirty="0">
                <a:latin typeface="Arial" pitchFamily="34" charset="0"/>
                <a:cs typeface="Arial" pitchFamily="34" charset="0"/>
              </a:rPr>
              <a:t> en mémoire de moi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22v19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200" dirty="0" smtClean="0">
                <a:latin typeface="Arial" pitchFamily="34" charset="0"/>
                <a:cs typeface="Arial" pitchFamily="34" charset="0"/>
              </a:rPr>
              <a:t>Jésus s’est soumis à Son Père</a:t>
            </a:r>
            <a:r>
              <a:rPr lang="fr-FR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55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/>
              <a:t>‘…</a:t>
            </a:r>
            <a:r>
              <a:rPr lang="fr-FR" u="sng" dirty="0" smtClean="0"/>
              <a:t>tout</a:t>
            </a:r>
            <a:r>
              <a:rPr lang="fr-FR" dirty="0" smtClean="0"/>
              <a:t> </a:t>
            </a:r>
            <a:r>
              <a:rPr lang="fr-FR" dirty="0"/>
              <a:t>ce que je vous ai </a:t>
            </a:r>
            <a:r>
              <a:rPr lang="fr-FR" dirty="0" smtClean="0"/>
              <a:t>prescrit.’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33" y="1196752"/>
            <a:ext cx="8449733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Cela prendra toute une vie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18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Paul l’a fait pour Timothée.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Je </a:t>
            </a:r>
            <a:r>
              <a:rPr lang="fr-FR" dirty="0">
                <a:latin typeface="Arial" pitchFamily="34" charset="0"/>
                <a:cs typeface="Arial" pitchFamily="34" charset="0"/>
              </a:rPr>
              <a:t>vous ai envoyé Timothée, qui est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mon enfant bien-aimé</a:t>
            </a:r>
            <a:r>
              <a:rPr lang="fr-FR" dirty="0">
                <a:latin typeface="Arial" pitchFamily="34" charset="0"/>
                <a:cs typeface="Arial" pitchFamily="34" charset="0"/>
              </a:rPr>
              <a:t> et fidèle dans le Seigneur; il vous rappellera quelles sont mes voies en Christ, quelle est la manière dont j'enseigne partout dans toutes les Églises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                 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Corinthiens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s’est investi pour la vie.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25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fr-FR" b="1" i="1" dirty="0" smtClean="0"/>
              <a:t>Notre mission consiste en 5 étapes: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u="sng" dirty="0" smtClean="0"/>
              <a:t>Témoigner</a:t>
            </a:r>
            <a:r>
              <a:rPr lang="fr-FR" sz="4800" dirty="0" smtClean="0"/>
              <a:t> pour travailler le terrain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u="sng" dirty="0" smtClean="0"/>
              <a:t>Semer</a:t>
            </a:r>
            <a:r>
              <a:rPr lang="fr-FR" sz="4800" dirty="0" smtClean="0"/>
              <a:t> la vérité de la Parole de Dieu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u="sng" dirty="0" smtClean="0"/>
              <a:t>Pêcher</a:t>
            </a:r>
            <a:r>
              <a:rPr lang="fr-FR" sz="4800" dirty="0" smtClean="0"/>
              <a:t> avec des questions du Maître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u="sng" dirty="0" smtClean="0"/>
              <a:t>Laisser</a:t>
            </a:r>
            <a:r>
              <a:rPr lang="fr-FR" sz="4800" dirty="0" smtClean="0"/>
              <a:t> Jésus convaincre et sauver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u="sng" dirty="0" smtClean="0"/>
              <a:t>Faire</a:t>
            </a:r>
            <a:r>
              <a:rPr lang="fr-FR" sz="4800" dirty="0" smtClean="0"/>
              <a:t> un disciple qui suivra Christ.</a:t>
            </a:r>
            <a:endParaRPr lang="fr-FR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300" dirty="0" smtClean="0">
                <a:latin typeface="Arial" pitchFamily="34" charset="0"/>
                <a:cs typeface="Arial" pitchFamily="34" charset="0"/>
              </a:rPr>
              <a:t>Un pas de </a:t>
            </a:r>
            <a:r>
              <a:rPr lang="fr-FR" sz="4300" u="sng" dirty="0" smtClean="0">
                <a:latin typeface="Arial" pitchFamily="34" charset="0"/>
                <a:cs typeface="Arial" pitchFamily="34" charset="0"/>
              </a:rPr>
              <a:t>plus</a:t>
            </a:r>
            <a:r>
              <a:rPr lang="fr-FR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300" u="sng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fr-FR" sz="4300" dirty="0" smtClean="0">
                <a:latin typeface="Arial" pitchFamily="34" charset="0"/>
                <a:cs typeface="Arial" pitchFamily="34" charset="0"/>
              </a:rPr>
              <a:t> Mission Israël</a:t>
            </a:r>
            <a:endParaRPr lang="fr-FR" sz="43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03244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Nathanaël </a:t>
            </a:r>
            <a:r>
              <a:rPr lang="fr-FR" dirty="0">
                <a:latin typeface="Arial" pitchFamily="34" charset="0"/>
                <a:cs typeface="Arial" pitchFamily="34" charset="0"/>
              </a:rPr>
              <a:t>lui dit: Peut-il venir de Nazareth quelque chose de bon? Philippe lui répondit: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Viens</a:t>
            </a:r>
            <a:r>
              <a:rPr lang="fr-FR" dirty="0">
                <a:latin typeface="Arial" pitchFamily="34" charset="0"/>
                <a:cs typeface="Arial" pitchFamily="34" charset="0"/>
              </a:rPr>
              <a:t>, et vois.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…Nathanaël </a:t>
            </a:r>
            <a:r>
              <a:rPr lang="fr-FR" dirty="0">
                <a:latin typeface="Arial" pitchFamily="34" charset="0"/>
                <a:cs typeface="Arial" pitchFamily="34" charset="0"/>
              </a:rPr>
              <a:t>répondit et lui dit: Rabbi, tu es le Fils de Dieu, tu es le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roi</a:t>
            </a:r>
            <a:r>
              <a:rPr lang="fr-FR" dirty="0">
                <a:latin typeface="Arial" pitchFamily="34" charset="0"/>
                <a:cs typeface="Arial" pitchFamily="34" charset="0"/>
              </a:rPr>
              <a:t> d'Israël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4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1v46et49</a:t>
            </a:r>
            <a:endParaRPr lang="fr-FR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Philippe n’en a pas fait un disciple pour Jésus.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Philippe a </a:t>
            </a:r>
            <a:r>
              <a:rPr lang="fr-FR" sz="4800" u="sng" dirty="0" smtClean="0">
                <a:latin typeface="Arial" pitchFamily="34" charset="0"/>
                <a:cs typeface="Arial" pitchFamily="34" charset="0"/>
              </a:rPr>
              <a:t>rassemblé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des juifs déjà adeptes du royaume.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52816"/>
            <a:ext cx="5040560" cy="337638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Par contre, nous devons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faire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des disciples.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54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veut dire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faire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des disciples de Christ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410445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F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aites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[des] disciples [de] </a:t>
            </a:r>
            <a:r>
              <a:rPr lang="fr-FR" dirty="0">
                <a:latin typeface="Arial" pitchFamily="34" charset="0"/>
                <a:cs typeface="Arial" pitchFamily="34" charset="0"/>
              </a:rPr>
              <a:t>toutes les nations, les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baptisant</a:t>
            </a:r>
            <a:r>
              <a:rPr lang="fr-FR" dirty="0">
                <a:latin typeface="Arial" pitchFamily="34" charset="0"/>
                <a:cs typeface="Arial" pitchFamily="34" charset="0"/>
              </a:rPr>
              <a:t> pour le nom du Père et du Fils et du Saint Esprit, leur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enseignant</a:t>
            </a:r>
            <a:r>
              <a:rPr lang="fr-FR" dirty="0">
                <a:latin typeface="Arial" pitchFamily="34" charset="0"/>
                <a:cs typeface="Arial" pitchFamily="34" charset="0"/>
              </a:rPr>
              <a:t> à garder toutes les choses que je vous ai commandées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Mt28v19à20</a:t>
            </a:r>
            <a:r>
              <a:rPr lang="fr-FR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FDB</a:t>
            </a:r>
            <a:endParaRPr lang="fr-FR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Baptisant et enseignant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57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 smtClean="0">
                <a:latin typeface="Arial" pitchFamily="34" charset="0"/>
                <a:cs typeface="Arial" pitchFamily="34" charset="0"/>
              </a:rPr>
              <a:t>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les baptis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6" y="1197888"/>
            <a:ext cx="8908860" cy="47513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Comme Jésus a été baptisé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14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Baptiser au Nom de Qui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Christ </a:t>
            </a:r>
            <a:r>
              <a:rPr lang="fr-FR" dirty="0">
                <a:latin typeface="Arial" pitchFamily="34" charset="0"/>
                <a:cs typeface="Arial" pitchFamily="34" charset="0"/>
              </a:rPr>
              <a:t>est-il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divisé ? Paul </a:t>
            </a:r>
            <a:r>
              <a:rPr lang="fr-FR" dirty="0">
                <a:latin typeface="Arial" pitchFamily="34" charset="0"/>
                <a:cs typeface="Arial" pitchFamily="34" charset="0"/>
              </a:rPr>
              <a:t>a-t-il été crucifié pour vous, ou est-ce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au nom de</a:t>
            </a:r>
            <a:r>
              <a:rPr lang="fr-FR" dirty="0">
                <a:latin typeface="Arial" pitchFamily="34" charset="0"/>
                <a:cs typeface="Arial" pitchFamily="34" charset="0"/>
              </a:rPr>
              <a:t> Paul que vous avez été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baptisés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 »           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Corinthiens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1v13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baptême ≠ le Mentorat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99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Suivant le Berger…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989" y="1218456"/>
            <a:ext cx="5988022" cy="476597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pas une autre brebis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23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 smtClean="0">
                <a:latin typeface="Arial" pitchFamily="34" charset="0"/>
                <a:cs typeface="Arial" pitchFamily="34" charset="0"/>
              </a:rPr>
              <a:t>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leur enseign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Faites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[des] disciples [de] toutes </a:t>
            </a:r>
            <a:r>
              <a:rPr lang="fr-FR" dirty="0">
                <a:latin typeface="Arial" pitchFamily="34" charset="0"/>
                <a:cs typeface="Arial" pitchFamily="34" charset="0"/>
              </a:rPr>
              <a:t>les nations, les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baptisant</a:t>
            </a:r>
            <a:r>
              <a:rPr lang="fr-FR" dirty="0">
                <a:latin typeface="Arial" pitchFamily="34" charset="0"/>
                <a:cs typeface="Arial" pitchFamily="34" charset="0"/>
              </a:rPr>
              <a:t> pour le nom du Père et du Fils et du Saint Esprit, leur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enseignant à garder</a:t>
            </a:r>
            <a:r>
              <a:rPr lang="fr-FR" dirty="0">
                <a:latin typeface="Arial" pitchFamily="34" charset="0"/>
                <a:cs typeface="Arial" pitchFamily="34" charset="0"/>
              </a:rPr>
              <a:t> toutes les choses que je vous ai commandées.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Mt28v19à20</a:t>
            </a:r>
            <a:r>
              <a:rPr lang="fr-FR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FDB</a:t>
            </a:r>
            <a:endParaRPr lang="fr-FR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…à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garder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toutes les...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65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Qu’est-ce qu’Il a </a:t>
            </a:r>
            <a:r>
              <a:rPr lang="fr-FR" sz="5400" u="sng" dirty="0">
                <a:latin typeface="Arial" pitchFamily="34" charset="0"/>
                <a:cs typeface="Arial" pitchFamily="34" charset="0"/>
              </a:rPr>
              <a:t>commandé</a:t>
            </a:r>
            <a:r>
              <a:rPr lang="fr-FR" sz="5400" dirty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46" y="1196752"/>
            <a:ext cx="9505056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Se réunir pour se souvenir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98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602</Words>
  <Application>Microsoft Office PowerPoint</Application>
  <PresentationFormat>On-screen Show (4:3)</PresentationFormat>
  <Paragraphs>101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Un pas de plus que Mission Israël</vt:lpstr>
      <vt:lpstr>Philippe a rassemblé des juifs déjà adeptes du royaume.</vt:lpstr>
      <vt:lpstr>Que veut dire faire des disciples de Christ ?</vt:lpstr>
      <vt:lpstr>en les baptisant…</vt:lpstr>
      <vt:lpstr>Baptiser au Nom de Qui ?</vt:lpstr>
      <vt:lpstr>Suivant le Berger…</vt:lpstr>
      <vt:lpstr>En leur enseignant…</vt:lpstr>
      <vt:lpstr>Qu’est-ce qu’Il a commandé ?</vt:lpstr>
      <vt:lpstr>Faire des disciples obéissants</vt:lpstr>
      <vt:lpstr>‘…tout ce que je vous ai prescrit.’</vt:lpstr>
      <vt:lpstr>Paul l’a fait pour Timothée.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113</cp:revision>
  <dcterms:created xsi:type="dcterms:W3CDTF">2010-11-10T08:57:02Z</dcterms:created>
  <dcterms:modified xsi:type="dcterms:W3CDTF">2015-05-03T06:07:33Z</dcterms:modified>
</cp:coreProperties>
</file>