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0" r:id="rId2"/>
    <p:sldId id="271" r:id="rId3"/>
    <p:sldId id="257" r:id="rId4"/>
    <p:sldId id="262" r:id="rId5"/>
    <p:sldId id="267" r:id="rId6"/>
    <p:sldId id="272" r:id="rId7"/>
    <p:sldId id="266" r:id="rId8"/>
    <p:sldId id="273" r:id="rId9"/>
    <p:sldId id="287" r:id="rId10"/>
    <p:sldId id="275" r:id="rId11"/>
    <p:sldId id="270" r:id="rId12"/>
    <p:sldId id="276" r:id="rId13"/>
    <p:sldId id="263" r:id="rId14"/>
    <p:sldId id="277" r:id="rId15"/>
    <p:sldId id="278" r:id="rId16"/>
    <p:sldId id="264" r:id="rId17"/>
    <p:sldId id="279" r:id="rId18"/>
    <p:sldId id="265" r:id="rId19"/>
    <p:sldId id="280" r:id="rId20"/>
    <p:sldId id="269" r:id="rId21"/>
    <p:sldId id="281" r:id="rId22"/>
    <p:sldId id="268" r:id="rId23"/>
    <p:sldId id="282" r:id="rId24"/>
    <p:sldId id="288" r:id="rId25"/>
    <p:sldId id="283" r:id="rId26"/>
    <p:sldId id="289" r:id="rId27"/>
    <p:sldId id="284" r:id="rId28"/>
    <p:sldId id="285" r:id="rId29"/>
    <p:sldId id="286" r:id="rId30"/>
    <p:sldId id="261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8" autoAdjust="0"/>
    <p:restoredTop sz="46737" autoAdjust="0"/>
  </p:normalViewPr>
  <p:slideViewPr>
    <p:cSldViewPr>
      <p:cViewPr varScale="1">
        <p:scale>
          <a:sx n="41" d="100"/>
          <a:sy n="41" d="100"/>
        </p:scale>
        <p:origin x="594" y="4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noProof="0" dirty="0"/>
              <a:t>3 clicks s/ notes du présentateur</a:t>
            </a:r>
            <a:r>
              <a:rPr lang="fr-FR" baseline="0" noProof="0" dirty="0"/>
              <a:t> !</a:t>
            </a:r>
            <a:endParaRPr lang="fr-FR" noProof="0" dirty="0"/>
          </a:p>
          <a:p>
            <a:pPr marL="171450" indent="-171450">
              <a:buFont typeface="Wingdings" pitchFamily="2" charset="2"/>
              <a:buChar char="Ø"/>
            </a:pPr>
            <a:endParaRPr lang="fr-FR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 err="1"/>
              <a:t>Rev</a:t>
            </a:r>
            <a:r>
              <a:rPr lang="fr-FR" noProof="0" dirty="0"/>
              <a:t> 150529 &gt; 170427 avec 5 </a:t>
            </a:r>
            <a:r>
              <a:rPr lang="fr-FR" noProof="0" dirty="0" err="1"/>
              <a:t>droigts</a:t>
            </a:r>
            <a:r>
              <a:rPr lang="fr-FR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381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/>
              <a:t>En effet, </a:t>
            </a:r>
            <a:r>
              <a:rPr lang="fr-FR" b="1" u="none" noProof="0" dirty="0"/>
              <a:t>chaque</a:t>
            </a:r>
            <a:r>
              <a:rPr lang="fr-FR" u="none" noProof="0" dirty="0"/>
              <a:t> </a:t>
            </a:r>
            <a:r>
              <a:rPr lang="fr-FR" b="1" u="none" noProof="0" dirty="0"/>
              <a:t>mot</a:t>
            </a:r>
            <a:r>
              <a:rPr lang="fr-FR" u="none" noProof="0" dirty="0"/>
              <a:t> </a:t>
            </a:r>
            <a:r>
              <a:rPr lang="fr-FR" noProof="0" dirty="0"/>
              <a:t>est </a:t>
            </a:r>
            <a:r>
              <a:rPr lang="fr-FR" noProof="0" dirty="0" err="1"/>
              <a:t>imprt</a:t>
            </a:r>
            <a:r>
              <a:rPr lang="fr-FR" noProof="0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/>
              <a:t>  Par ex: </a:t>
            </a:r>
            <a:r>
              <a:rPr lang="fr-FR" b="0" i="1" u="sng" noProof="0" dirty="0"/>
              <a:t>Qui est en train de </a:t>
            </a:r>
            <a:r>
              <a:rPr lang="fr-FR" b="0" i="1" u="sng" noProof="0" dirty="0" err="1"/>
              <a:t>prlr</a:t>
            </a:r>
            <a:r>
              <a:rPr lang="fr-FR" noProof="0" dirty="0"/>
              <a:t>?</a:t>
            </a:r>
          </a:p>
          <a:p>
            <a:pPr marL="0" indent="171450">
              <a:buFont typeface="Wingdings" pitchFamily="2" charset="2"/>
              <a:buChar char="Ø"/>
            </a:pPr>
            <a:r>
              <a:rPr lang="fr-FR" noProof="0" dirty="0"/>
              <a:t>Sn nm </a:t>
            </a:r>
            <a:r>
              <a:rPr lang="fr-FR" b="0" u="none" noProof="0" dirty="0"/>
              <a:t>veut</a:t>
            </a:r>
            <a:r>
              <a:rPr lang="fr-FR" b="0" u="none" baseline="0" noProof="0" dirty="0"/>
              <a:t> </a:t>
            </a:r>
            <a:r>
              <a:rPr lang="fr-FR" b="0" u="none" baseline="0" noProof="0" dirty="0" err="1"/>
              <a:t>dir</a:t>
            </a:r>
            <a:r>
              <a:rPr lang="fr-FR" b="0" u="none" noProof="0" dirty="0"/>
              <a:t> l’</a:t>
            </a:r>
            <a:r>
              <a:rPr lang="fr-FR" b="0" u="none" noProof="0" dirty="0" err="1"/>
              <a:t>Etern</a:t>
            </a:r>
            <a:r>
              <a:rPr lang="fr-FR" b="0" u="none" noProof="0" dirty="0"/>
              <a:t>-sauve.</a:t>
            </a:r>
            <a:endParaRPr lang="fr-FR" baseline="0" noProof="0" dirty="0"/>
          </a:p>
          <a:p>
            <a:pPr marL="0" indent="171450">
              <a:buFont typeface="Wingdings" pitchFamily="2" charset="2"/>
              <a:buChar char="Ø"/>
            </a:pPr>
            <a:r>
              <a:rPr lang="fr-FR" baseline="0" noProof="0" dirty="0" err="1"/>
              <a:t>Jn</a:t>
            </a:r>
            <a:r>
              <a:rPr lang="fr-FR" baseline="0" noProof="0" dirty="0"/>
              <a:t> disait qu’il s’agit du </a:t>
            </a:r>
            <a:r>
              <a:rPr lang="fr-FR" b="0" u="none" baseline="0" noProof="0" dirty="0"/>
              <a:t>péché</a:t>
            </a:r>
            <a:endParaRPr lang="fr-FR" baseline="0" noProof="0" dirty="0"/>
          </a:p>
          <a:p>
            <a:pPr marL="0" indent="171450">
              <a:buFont typeface="Wingdings" pitchFamily="2" charset="2"/>
              <a:buChar char="Ø"/>
            </a:pPr>
            <a:r>
              <a:rPr lang="fr-FR" baseline="0" noProof="0" dirty="0"/>
              <a:t>André l’a suivi tout-du-suite.</a:t>
            </a:r>
          </a:p>
          <a:p>
            <a:pPr marL="0" indent="171450">
              <a:buFont typeface="Wingdings" pitchFamily="2" charset="2"/>
              <a:buChar char="Ø"/>
            </a:pPr>
            <a:r>
              <a:rPr lang="fr-FR" baseline="0" noProof="0" dirty="0"/>
              <a:t>Pierre l’a laissé </a:t>
            </a:r>
            <a:r>
              <a:rPr lang="fr-FR" baseline="0" noProof="0" dirty="0" err="1"/>
              <a:t>changr</a:t>
            </a:r>
            <a:r>
              <a:rPr lang="fr-FR" baseline="0" noProof="0" dirty="0"/>
              <a:t> sn nm</a:t>
            </a:r>
          </a:p>
          <a:p>
            <a:pPr marL="0" indent="171450">
              <a:buFont typeface="Wingdings" pitchFamily="2" charset="2"/>
              <a:buChar char="Ø"/>
            </a:pPr>
            <a:r>
              <a:rPr lang="fr-FR" b="1" u="sng" baseline="0" noProof="0" dirty="0"/>
              <a:t>Comment devenir pêcheur</a:t>
            </a:r>
            <a:r>
              <a:rPr lang="fr-FR" baseline="0" noProof="0" dirty="0"/>
              <a:t> d’hommes ? Il faut être pêché. </a:t>
            </a:r>
            <a:endParaRPr lang="fr-FR" b="1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17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1" noProof="0" dirty="0"/>
              <a:t>A qui </a:t>
            </a:r>
            <a:r>
              <a:rPr lang="fr-FR" noProof="0" dirty="0"/>
              <a:t>est-ce que</a:t>
            </a:r>
            <a:r>
              <a:rPr lang="fr-FR" baseline="0" noProof="0" dirty="0"/>
              <a:t> Jésus parle ?</a:t>
            </a:r>
            <a:endParaRPr lang="fr-FR" u="none" baseline="0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i="1" u="none" baseline="0" noProof="0" dirty="0"/>
              <a:t>   </a:t>
            </a:r>
            <a:r>
              <a:rPr lang="fr-FR" i="1" u="sng" noProof="0" dirty="0"/>
              <a:t>La phrase n’est pas</a:t>
            </a:r>
            <a:r>
              <a:rPr lang="fr-FR" noProof="0" dirty="0"/>
              <a:t>, ‘Jésus dit’.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    </a:t>
            </a:r>
            <a:r>
              <a:rPr lang="fr-FR" noProof="0" dirty="0"/>
              <a:t>Il</a:t>
            </a:r>
            <a:r>
              <a:rPr lang="fr-FR" baseline="0" noProof="0" dirty="0"/>
              <a:t> ne parle </a:t>
            </a:r>
            <a:r>
              <a:rPr lang="fr-FR" baseline="0" noProof="0" dirty="0" err="1"/>
              <a:t>ps</a:t>
            </a:r>
            <a:r>
              <a:rPr lang="fr-FR" baseline="0" noProof="0" dirty="0"/>
              <a:t> au </a:t>
            </a:r>
            <a:r>
              <a:rPr lang="fr-FR" baseline="0" noProof="0" dirty="0" err="1"/>
              <a:t>mnde</a:t>
            </a:r>
            <a:r>
              <a:rPr lang="fr-FR" baseline="0" noProof="0" dirty="0"/>
              <a:t> entier.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Même</a:t>
            </a:r>
            <a:r>
              <a:rPr lang="fr-FR" baseline="0" noProof="0" dirty="0"/>
              <a:t> </a:t>
            </a:r>
            <a:r>
              <a:rPr lang="fr-FR" baseline="0" noProof="0" dirty="0" err="1"/>
              <a:t>qq</a:t>
            </a:r>
            <a:r>
              <a:rPr lang="fr-FR" baseline="0" noProof="0" dirty="0"/>
              <a:t> disciples n’ont pas écouté selon Jn6v66, où nous lisons ‘plusieurs de ses disciples se retirèrent, et </a:t>
            </a:r>
            <a:r>
              <a:rPr lang="fr-FR" b="1" u="sng" baseline="0" noProof="0" dirty="0"/>
              <a:t>ils n'allaient </a:t>
            </a:r>
            <a:r>
              <a:rPr lang="fr-FR" b="1" u="sng" baseline="0" noProof="0" dirty="0" err="1"/>
              <a:t>pls</a:t>
            </a:r>
            <a:r>
              <a:rPr lang="fr-FR" b="1" u="sng" baseline="0" noProof="0" dirty="0"/>
              <a:t> </a:t>
            </a:r>
            <a:r>
              <a:rPr lang="fr-FR" b="1" u="sng" baseline="0" noProof="0" dirty="0" err="1"/>
              <a:t>avc</a:t>
            </a:r>
            <a:r>
              <a:rPr lang="fr-FR" b="1" u="sng" baseline="0" noProof="0" dirty="0"/>
              <a:t> lui</a:t>
            </a:r>
            <a:r>
              <a:rPr lang="fr-FR" baseline="0" noProof="0" dirty="0"/>
              <a:t>.’ Quel est </a:t>
            </a:r>
            <a:r>
              <a:rPr lang="fr-FR" baseline="0" noProof="0" dirty="0" err="1"/>
              <a:t>vtr</a:t>
            </a:r>
            <a:r>
              <a:rPr lang="fr-FR" baseline="0" noProof="0" dirty="0"/>
              <a:t> choix?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80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Êtes-vs comme Pierre &amp; André qui l’ont </a:t>
            </a:r>
            <a:r>
              <a:rPr lang="fr-FR" b="1" baseline="0" noProof="0" dirty="0"/>
              <a:t>suivi jusqu’au bout </a:t>
            </a:r>
            <a:r>
              <a:rPr lang="fr-FR" baseline="0" noProof="0" dirty="0"/>
              <a:t>?</a:t>
            </a:r>
          </a:p>
          <a:p>
            <a:pPr marL="0" indent="171450">
              <a:buFont typeface="Wingdings" pitchFamily="2" charset="2"/>
              <a:buChar char="Ø"/>
            </a:pPr>
            <a:r>
              <a:rPr lang="fr-FR" baseline="0" noProof="0" dirty="0"/>
              <a:t>Jésus veut </a:t>
            </a:r>
            <a:r>
              <a:rPr lang="fr-FR" baseline="0" noProof="0" dirty="0" err="1"/>
              <a:t>changr</a:t>
            </a:r>
            <a:r>
              <a:rPr lang="fr-FR" baseline="0" noProof="0" dirty="0"/>
              <a:t> une vie </a:t>
            </a:r>
            <a:r>
              <a:rPr lang="fr-FR" i="1" u="sng" baseline="0" noProof="0" dirty="0"/>
              <a:t>ordinaires</a:t>
            </a:r>
            <a:r>
              <a:rPr lang="fr-FR" baseline="0" noProof="0" dirty="0"/>
              <a:t> en 1 vie </a:t>
            </a:r>
            <a:r>
              <a:rPr lang="fr-FR" baseline="0" noProof="0" dirty="0" err="1"/>
              <a:t>extraordinair</a:t>
            </a:r>
            <a:endParaRPr lang="fr-FR" baseline="0" noProof="0" dirty="0"/>
          </a:p>
          <a:p>
            <a:pPr marL="0" indent="171450">
              <a:buFont typeface="Wingdings" pitchFamily="2" charset="2"/>
              <a:buChar char="Ø"/>
            </a:pPr>
            <a:r>
              <a:rPr lang="fr-FR" baseline="0" noProof="0" dirty="0"/>
              <a:t>Là où JC réside sera </a:t>
            </a:r>
            <a:r>
              <a:rPr lang="fr-FR" i="1" u="sng" baseline="0" noProof="0" dirty="0"/>
              <a:t>purifié</a:t>
            </a:r>
            <a:r>
              <a:rPr lang="fr-FR" baseline="0" noProof="0" dirty="0"/>
              <a:t>.</a:t>
            </a:r>
          </a:p>
          <a:p>
            <a:pPr marL="0" indent="171450">
              <a:buFont typeface="Wingdings" pitchFamily="2" charset="2"/>
              <a:buChar char="Ø"/>
            </a:pPr>
            <a:r>
              <a:rPr lang="fr-FR" noProof="0" dirty="0"/>
              <a:t>Jésus parle à ceux qui se sont </a:t>
            </a:r>
            <a:r>
              <a:rPr lang="fr-FR" i="1" u="sng" noProof="0" dirty="0"/>
              <a:t>repentis</a:t>
            </a:r>
            <a:r>
              <a:rPr lang="fr-FR" noProof="0" dirty="0"/>
              <a:t> de leurs péchés.</a:t>
            </a:r>
            <a:endParaRPr lang="fr-FR" baseline="0" noProof="0" dirty="0"/>
          </a:p>
          <a:p>
            <a:pPr marL="0" indent="171450">
              <a:buFont typeface="Wingdings" pitchFamily="2" charset="2"/>
              <a:buChar char="Ø"/>
            </a:pPr>
            <a:r>
              <a:rPr lang="fr-FR" b="1" noProof="0" dirty="0" err="1"/>
              <a:t>Cmmnt</a:t>
            </a:r>
            <a:r>
              <a:rPr lang="fr-FR" b="1" noProof="0" dirty="0"/>
              <a:t> </a:t>
            </a:r>
            <a:r>
              <a:rPr lang="fr-FR" b="1" noProof="0" dirty="0" err="1"/>
              <a:t>devnr</a:t>
            </a:r>
            <a:r>
              <a:rPr lang="fr-FR" b="1" noProof="0" dirty="0"/>
              <a:t> pêcheur</a:t>
            </a:r>
            <a:r>
              <a:rPr lang="fr-FR" b="0" noProof="0" dirty="0"/>
              <a:t> [lire]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02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0" noProof="0" dirty="0"/>
              <a:t>	</a:t>
            </a:r>
            <a:r>
              <a:rPr lang="fr-FR" b="1" noProof="0" dirty="0"/>
              <a:t>Pourquoi</a:t>
            </a:r>
            <a:r>
              <a:rPr lang="fr-FR" noProof="0" dirty="0"/>
              <a:t> pensez-vous que Jésus nous parle ?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Le Jeune </a:t>
            </a:r>
            <a:r>
              <a:rPr lang="fr-FR" i="1" u="sng" noProof="0" dirty="0"/>
              <a:t>Samuel n’a pas dit</a:t>
            </a:r>
            <a:r>
              <a:rPr lang="fr-FR" i="1" u="none" noProof="0" dirty="0"/>
              <a:t> :</a:t>
            </a:r>
            <a:r>
              <a:rPr lang="fr-FR" i="1" u="sng" noProof="0" dirty="0"/>
              <a:t> </a:t>
            </a:r>
            <a:r>
              <a:rPr lang="fr-FR" noProof="0" dirty="0"/>
              <a:t>‘Je t’entends, laisse-moi</a:t>
            </a:r>
            <a:r>
              <a:rPr lang="fr-FR" baseline="0" noProof="0" dirty="0"/>
              <a:t> dormir</a:t>
            </a:r>
            <a:r>
              <a:rPr lang="fr-FR" noProof="0" dirty="0"/>
              <a:t>’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i="1" u="none" noProof="0" dirty="0"/>
              <a:t>	</a:t>
            </a:r>
            <a:r>
              <a:rPr lang="fr-FR" i="1" u="sng" noProof="0" dirty="0"/>
              <a:t>Saul de Tarse n’a pas dit</a:t>
            </a:r>
            <a:r>
              <a:rPr lang="fr-FR" i="1" u="none" noProof="0" dirty="0"/>
              <a:t> </a:t>
            </a:r>
            <a:r>
              <a:rPr lang="fr-FR" noProof="0" dirty="0"/>
              <a:t>: ‘Oui,</a:t>
            </a:r>
            <a:r>
              <a:rPr lang="fr-FR" baseline="0" noProof="0" dirty="0"/>
              <a:t> mais je continue ma rte</a:t>
            </a:r>
            <a:r>
              <a:rPr lang="fr-FR" noProof="0" dirty="0"/>
              <a:t>’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Je m’étonne </a:t>
            </a:r>
            <a:r>
              <a:rPr lang="fr-FR" noProof="0" dirty="0" err="1"/>
              <a:t>ds</a:t>
            </a:r>
            <a:r>
              <a:rPr lang="fr-FR" noProof="0" dirty="0"/>
              <a:t> </a:t>
            </a:r>
            <a:r>
              <a:rPr lang="fr-FR" noProof="0" dirty="0" err="1"/>
              <a:t>chrét</a:t>
            </a:r>
            <a:r>
              <a:rPr lang="fr-FR" noProof="0" dirty="0"/>
              <a:t> qui ne </a:t>
            </a:r>
            <a:r>
              <a:rPr lang="fr-FR" b="1" u="sng" noProof="0" dirty="0"/>
              <a:t>lisent</a:t>
            </a:r>
            <a:r>
              <a:rPr lang="fr-FR" b="1" u="sng" baseline="0" noProof="0" dirty="0"/>
              <a:t> </a:t>
            </a:r>
            <a:r>
              <a:rPr lang="fr-FR" noProof="0" dirty="0"/>
              <a:t>pas la Bible chaque jour.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110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tabLst>
                <a:tab pos="192024" algn="l"/>
              </a:tabLst>
            </a:pPr>
            <a:r>
              <a:rPr lang="fr-FR" baseline="0" noProof="0" dirty="0"/>
              <a:t>Le </a:t>
            </a:r>
            <a:r>
              <a:rPr lang="fr-FR" baseline="0" noProof="0" dirty="0" err="1"/>
              <a:t>SJC</a:t>
            </a:r>
            <a:r>
              <a:rPr lang="fr-FR" baseline="0" noProof="0" dirty="0"/>
              <a:t> a été </a:t>
            </a:r>
            <a:r>
              <a:rPr lang="fr-FR" b="1" baseline="0" noProof="0" dirty="0"/>
              <a:t>écouté</a:t>
            </a:r>
            <a:r>
              <a:rPr lang="fr-FR" baseline="0" noProof="0" dirty="0"/>
              <a:t> ce jour-là !</a:t>
            </a:r>
          </a:p>
          <a:p>
            <a:pPr marL="0" indent="-192024">
              <a:buFont typeface="Wingdings" pitchFamily="2" charset="2"/>
              <a:buChar char="Ø"/>
              <a:tabLst>
                <a:tab pos="192024" algn="l"/>
              </a:tabLst>
            </a:pPr>
            <a:r>
              <a:rPr lang="fr-FR" baseline="0" noProof="0" dirty="0"/>
              <a:t>v18 dit: ‘</a:t>
            </a:r>
            <a:r>
              <a:rPr lang="fr-FR" b="0" i="1" u="sng" noProof="0" dirty="0"/>
              <a:t>Aussitôt</a:t>
            </a:r>
            <a:r>
              <a:rPr lang="fr-FR" noProof="0" dirty="0"/>
              <a:t> ils </a:t>
            </a:r>
            <a:r>
              <a:rPr lang="fr-FR" noProof="0" dirty="0" err="1"/>
              <a:t>laissèrnt</a:t>
            </a:r>
            <a:r>
              <a:rPr lang="fr-FR" noProof="0" dirty="0"/>
              <a:t> leurs filets</a:t>
            </a:r>
            <a:r>
              <a:rPr lang="fr-FR" baseline="0" noProof="0" dirty="0"/>
              <a:t> &amp;</a:t>
            </a:r>
            <a:r>
              <a:rPr lang="fr-FR" noProof="0" dirty="0"/>
              <a:t> le suivirent’</a:t>
            </a:r>
          </a:p>
          <a:p>
            <a:pPr marL="0" indent="-192024">
              <a:buFont typeface="Wingdings" pitchFamily="2" charset="2"/>
              <a:buChar char="Ø"/>
              <a:tabLst>
                <a:tab pos="192024" algn="l"/>
              </a:tabLst>
            </a:pPr>
            <a:r>
              <a:rPr lang="fr-FR" noProof="0" dirty="0" err="1"/>
              <a:t>Avnt</a:t>
            </a:r>
            <a:r>
              <a:rPr lang="fr-FR" noProof="0" dirty="0"/>
              <a:t> de lire la Bible, prions…</a:t>
            </a:r>
          </a:p>
          <a:p>
            <a:pPr marL="0" indent="-192024">
              <a:buFont typeface="Wingdings" pitchFamily="2" charset="2"/>
              <a:buChar char="Ø"/>
              <a:tabLst>
                <a:tab pos="192024" algn="l"/>
              </a:tabLst>
            </a:pPr>
            <a:r>
              <a:rPr lang="fr-FR" baseline="0" noProof="0" dirty="0"/>
              <a:t>Il suffit de lire 2 feuilles, face et dos, chaque jour pour lire la Bible </a:t>
            </a:r>
            <a:r>
              <a:rPr lang="fr-FR" b="1" u="sng" baseline="0" noProof="0" dirty="0"/>
              <a:t>entière dans un an</a:t>
            </a:r>
            <a:r>
              <a:rPr lang="fr-FR" b="1" u="none" baseline="0" noProof="0" dirty="0"/>
              <a:t> </a:t>
            </a:r>
            <a:r>
              <a:rPr lang="fr-FR" b="1" baseline="0" noProof="0" dirty="0"/>
              <a:t>!</a:t>
            </a:r>
            <a:endParaRPr lang="fr-FR" b="0" baseline="0" noProof="0" dirty="0"/>
          </a:p>
          <a:p>
            <a:pPr marL="0" indent="-192024">
              <a:buFont typeface="Wingdings" pitchFamily="2" charset="2"/>
              <a:buChar char="Ø"/>
              <a:tabLst>
                <a:tab pos="192024" algn="l"/>
              </a:tabLst>
            </a:pPr>
            <a:r>
              <a:rPr lang="fr-FR" b="1" noProof="0" dirty="0" err="1"/>
              <a:t>Cmmnt</a:t>
            </a:r>
            <a:r>
              <a:rPr lang="fr-FR" b="1" noProof="0" dirty="0"/>
              <a:t> </a:t>
            </a:r>
            <a:r>
              <a:rPr lang="fr-FR" b="1" noProof="0" dirty="0" err="1"/>
              <a:t>devnr</a:t>
            </a:r>
            <a:r>
              <a:rPr lang="fr-FR" b="1" noProof="0" dirty="0"/>
              <a:t> pêcheur</a:t>
            </a:r>
            <a:r>
              <a:rPr lang="fr-FR" b="0" noProof="0" dirty="0"/>
              <a:t> [lire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855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/>
              <a:t>La</a:t>
            </a:r>
            <a:r>
              <a:rPr lang="fr-FR" baseline="0" noProof="0" dirty="0"/>
              <a:t> citation </a:t>
            </a:r>
            <a:r>
              <a:rPr lang="fr-FR" noProof="0" dirty="0"/>
              <a:t>de Jésus commence avec un verbe à </a:t>
            </a:r>
            <a:r>
              <a:rPr lang="fr-FR" b="1" u="none" noProof="0" dirty="0"/>
              <a:t>l’impératif</a:t>
            </a:r>
            <a:r>
              <a:rPr lang="fr-FR" b="0" u="none" noProof="0" dirty="0"/>
              <a:t>.</a:t>
            </a:r>
            <a:endParaRPr lang="fr-FR" noProof="0" dirty="0"/>
          </a:p>
          <a:p>
            <a:pPr marL="0" indent="-171450">
              <a:buFont typeface="Wingdings" pitchFamily="2" charset="2"/>
              <a:buChar char="Ø"/>
            </a:pPr>
            <a:r>
              <a:rPr lang="fr-FR" noProof="0" dirty="0"/>
              <a:t>Il y a </a:t>
            </a:r>
            <a:r>
              <a:rPr lang="fr-FR" b="0" i="1" u="sng" noProof="0" dirty="0"/>
              <a:t>un verbe</a:t>
            </a:r>
            <a:r>
              <a:rPr lang="fr-FR" b="0" i="1" u="none" noProof="0" dirty="0"/>
              <a:t> </a:t>
            </a:r>
            <a:r>
              <a:rPr lang="fr-FR" b="1" i="1" u="sng" noProof="0" dirty="0"/>
              <a:t>ET</a:t>
            </a:r>
            <a:r>
              <a:rPr lang="fr-FR" b="0" i="1" u="none" noProof="0" dirty="0"/>
              <a:t> </a:t>
            </a:r>
            <a:r>
              <a:rPr lang="fr-FR" b="0" i="1" u="sng" noProof="0" dirty="0"/>
              <a:t>un adverbe</a:t>
            </a:r>
            <a:r>
              <a:rPr lang="fr-FR" b="0" noProof="0" dirty="0"/>
              <a:t>,</a:t>
            </a:r>
            <a:r>
              <a:rPr lang="fr-FR" noProof="0" dirty="0"/>
              <a:t> qui modifie le verbe.</a:t>
            </a:r>
          </a:p>
          <a:p>
            <a:pPr marL="0" indent="171450">
              <a:buFont typeface="Wingdings" panose="05000000000000000000" pitchFamily="2" charset="2"/>
              <a:buChar char="Ø"/>
            </a:pPr>
            <a:r>
              <a:rPr lang="fr-FR" baseline="0" noProof="0" dirty="0"/>
              <a:t>JC nous </a:t>
            </a:r>
            <a:r>
              <a:rPr lang="fr-FR" i="0" u="sng" baseline="0" noProof="0" dirty="0"/>
              <a:t>redemande de nous approcher de Lui.</a:t>
            </a:r>
            <a:r>
              <a:rPr lang="fr-FR" i="0" u="none" baseline="0" noProof="0" dirty="0"/>
              <a:t> (cf. Mt28v11)</a:t>
            </a:r>
            <a:endParaRPr lang="fr-FR" u="none" baseline="0" noProof="0" dirty="0"/>
          </a:p>
          <a:p>
            <a:pPr marL="0" indent="171450">
              <a:buFont typeface="Wingdings" panose="05000000000000000000" pitchFamily="2" charset="2"/>
              <a:buChar char="Ø"/>
            </a:pPr>
            <a:r>
              <a:rPr lang="fr-FR" b="1" u="sng" noProof="0" dirty="0"/>
              <a:t>Venir</a:t>
            </a:r>
            <a:r>
              <a:rPr lang="fr-FR" noProof="0" dirty="0"/>
              <a:t> à</a:t>
            </a:r>
            <a:r>
              <a:rPr lang="fr-FR" baseline="0" noProof="0" dirty="0"/>
              <a:t> </a:t>
            </a:r>
            <a:r>
              <a:rPr lang="fr-FR" noProof="0" dirty="0"/>
              <a:t>Jésus</a:t>
            </a:r>
            <a:r>
              <a:rPr lang="fr-FR" baseline="0" noProof="0" dirty="0"/>
              <a:t> est </a:t>
            </a:r>
            <a:r>
              <a:rPr lang="fr-FR" b="0" i="0" u="none" baseline="0" noProof="0" dirty="0"/>
              <a:t>plus que de savoir ce qu’Il a dit ou fait</a:t>
            </a:r>
            <a:r>
              <a:rPr lang="fr-FR" baseline="0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592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Marcher avec Jésus est </a:t>
            </a:r>
            <a:r>
              <a:rPr lang="fr-FR" b="1" noProof="0" dirty="0"/>
              <a:t>plus qu’une éducation chrétienne</a:t>
            </a:r>
            <a:r>
              <a:rPr lang="fr-FR" noProof="0" dirty="0"/>
              <a:t>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On ne devient pas pêcheur d’hommes de jr au lendemain.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Il n’y a ni diplôme d’études ni cours accélérés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="1" noProof="0" dirty="0"/>
              <a:t>Comment devenir pêcheur</a:t>
            </a:r>
            <a:r>
              <a:rPr lang="fr-FR" noProof="0" dirty="0"/>
              <a:t> </a:t>
            </a:r>
            <a:r>
              <a:rPr lang="fr-FR" b="1" noProof="0" dirty="0"/>
              <a:t>?</a:t>
            </a:r>
            <a:r>
              <a:rPr lang="fr-FR" b="0" noProof="0" dirty="0"/>
              <a:t> …e</a:t>
            </a:r>
            <a:r>
              <a:rPr lang="fr-FR" noProof="0" dirty="0"/>
              <a:t>n se rapprochant du </a:t>
            </a:r>
            <a:r>
              <a:rPr lang="fr-FR" noProof="0" dirty="0" err="1"/>
              <a:t>Maîtr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799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b="1" noProof="0" dirty="0"/>
              <a:t>Jésus n’a pas dit :</a:t>
            </a:r>
            <a:r>
              <a:rPr lang="fr-FR" noProof="0" dirty="0"/>
              <a:t>  « Venez et faites</a:t>
            </a:r>
            <a:r>
              <a:rPr lang="fr-FR" baseline="0" noProof="0" dirty="0"/>
              <a:t> comme vous voulez ! »</a:t>
            </a:r>
            <a:endParaRPr lang="fr-FR" noProof="0" dirty="0"/>
          </a:p>
          <a:p>
            <a:pPr marL="0" indent="-171450">
              <a:buFont typeface="Wingdings" pitchFamily="2" charset="2"/>
              <a:buChar char="Ø"/>
            </a:pPr>
            <a:r>
              <a:rPr lang="fr-FR" i="1" u="sng" baseline="0" noProof="0" dirty="0"/>
              <a:t>Il sait mieux que nous</a:t>
            </a:r>
            <a:r>
              <a:rPr lang="fr-FR" baseline="0" noProof="0" dirty="0"/>
              <a:t> tous comment pêcher des hommes.</a:t>
            </a:r>
          </a:p>
          <a:p>
            <a:pPr marL="0" indent="-171450">
              <a:buFont typeface="Wingdings" pitchFamily="2" charset="2"/>
              <a:buChar char="Ø"/>
            </a:pPr>
            <a:r>
              <a:rPr lang="fr-FR" baseline="0" noProof="0" dirty="0"/>
              <a:t>Les Evangiles </a:t>
            </a:r>
            <a:r>
              <a:rPr lang="fr-FR" baseline="0" noProof="0" dirty="0" err="1"/>
              <a:t>snt</a:t>
            </a:r>
            <a:r>
              <a:rPr lang="fr-FR" baseline="0" noProof="0" dirty="0"/>
              <a:t> </a:t>
            </a:r>
            <a:r>
              <a:rPr lang="fr-FR" baseline="0" noProof="0" dirty="0" err="1"/>
              <a:t>ds</a:t>
            </a:r>
            <a:r>
              <a:rPr lang="fr-FR" baseline="0" noProof="0" dirty="0"/>
              <a:t> </a:t>
            </a:r>
            <a:r>
              <a:rPr lang="fr-FR" b="0" baseline="0" noProof="0" dirty="0"/>
              <a:t>manuels des </a:t>
            </a:r>
            <a:r>
              <a:rPr lang="fr-FR" b="0" u="sng" baseline="0" noProof="0" dirty="0"/>
              <a:t>Méthodes du Maître</a:t>
            </a:r>
            <a:r>
              <a:rPr lang="fr-FR" b="0" baseline="0" noProof="0" dirty="0"/>
              <a:t>. </a:t>
            </a:r>
            <a:endParaRPr lang="fr-FR" baseline="0" noProof="0" dirty="0"/>
          </a:p>
          <a:p>
            <a:pPr marL="0" indent="-171450">
              <a:buFont typeface="Wingdings" pitchFamily="2" charset="2"/>
              <a:buChar char="Ø"/>
            </a:pPr>
            <a:r>
              <a:rPr lang="fr-FR" noProof="0" dirty="0"/>
              <a:t>Ns ne devons</a:t>
            </a:r>
            <a:r>
              <a:rPr lang="fr-FR" baseline="0" noProof="0" dirty="0"/>
              <a:t> pas ‘</a:t>
            </a:r>
            <a:r>
              <a:rPr lang="fr-FR" noProof="0" dirty="0" err="1"/>
              <a:t>Réinventr</a:t>
            </a:r>
            <a:r>
              <a:rPr lang="fr-FR" baseline="0" noProof="0" dirty="0"/>
              <a:t> l’Eglise’ </a:t>
            </a:r>
            <a:r>
              <a:rPr lang="fr-FR" b="1" u="sng" baseline="0" noProof="0" dirty="0"/>
              <a:t>ni la faire ‘Evoluer</a:t>
            </a:r>
            <a:r>
              <a:rPr lang="fr-FR" baseline="0" noProof="0" dirty="0"/>
              <a:t>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492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Prenons place </a:t>
            </a:r>
            <a:r>
              <a:rPr lang="fr-FR" b="1" noProof="0" dirty="0"/>
              <a:t>derrière</a:t>
            </a:r>
            <a:r>
              <a:rPr lang="fr-FR" noProof="0" dirty="0"/>
              <a:t> Jésus.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Dns</a:t>
            </a:r>
            <a:r>
              <a:rPr lang="fr-FR" baseline="0" noProof="0" dirty="0"/>
              <a:t> </a:t>
            </a:r>
            <a:r>
              <a:rPr lang="fr-FR" i="1" u="sng" noProof="0" dirty="0"/>
              <a:t>Mt16v18</a:t>
            </a:r>
            <a:r>
              <a:rPr lang="fr-FR" baseline="0" noProof="0" dirty="0"/>
              <a:t> JC révèle son projet… à ns </a:t>
            </a:r>
            <a:r>
              <a:rPr lang="fr-FR" noProof="0" dirty="0"/>
              <a:t>de la </a:t>
            </a:r>
            <a:r>
              <a:rPr lang="fr-FR" u="sng" noProof="0" dirty="0"/>
              <a:t>redécouvrir</a:t>
            </a:r>
            <a:r>
              <a:rPr lang="fr-FR" noProof="0" dirty="0"/>
              <a:t>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Il faut de l’humilité pour prendre place derrière le </a:t>
            </a:r>
            <a:r>
              <a:rPr lang="fr-FR" noProof="0" dirty="0" err="1"/>
              <a:t>Maîtr</a:t>
            </a:r>
            <a:endParaRPr lang="fr-FR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C’est la 5e réponse à notre question: </a:t>
            </a:r>
            <a:r>
              <a:rPr lang="fr-FR" b="1" u="sng" noProof="0" dirty="0"/>
              <a:t>Comment devenir pêcheur</a:t>
            </a:r>
            <a:r>
              <a:rPr lang="fr-FR" b="0" u="none" noProof="0" dirty="0"/>
              <a:t>:</a:t>
            </a:r>
            <a:r>
              <a:rPr lang="fr-FR" b="0" baseline="0" noProof="0" dirty="0"/>
              <a:t> </a:t>
            </a:r>
            <a:r>
              <a:rPr lang="fr-FR" b="0" noProof="0" dirty="0"/>
              <a:t>restons</a:t>
            </a:r>
            <a:r>
              <a:rPr lang="fr-FR" noProof="0" dirty="0"/>
              <a:t> humbles.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819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tabLst>
                <a:tab pos="173736" algn="l"/>
              </a:tabLst>
            </a:pPr>
            <a:r>
              <a:rPr lang="fr-FR" b="0" u="none" noProof="0" dirty="0"/>
              <a:t>	</a:t>
            </a:r>
            <a:r>
              <a:rPr lang="fr-FR" b="1" u="sng" noProof="0" dirty="0"/>
              <a:t>Qui</a:t>
            </a:r>
            <a:r>
              <a:rPr lang="fr-FR" baseline="0" noProof="0" dirty="0"/>
              <a:t> faut-il suivre ? </a:t>
            </a:r>
          </a:p>
          <a:p>
            <a:pPr marL="0" indent="-192024">
              <a:buFont typeface="Wingdings" pitchFamily="2" charset="2"/>
              <a:buChar char="Ø"/>
              <a:tabLst>
                <a:tab pos="192024" algn="l"/>
              </a:tabLst>
            </a:pPr>
            <a:r>
              <a:rPr lang="fr-FR" baseline="0" noProof="0" dirty="0"/>
              <a:t>Comme pour </a:t>
            </a:r>
            <a:r>
              <a:rPr lang="fr-FR" baseline="0" noProof="0" dirty="0" err="1"/>
              <a:t>soulignr</a:t>
            </a:r>
            <a:r>
              <a:rPr lang="fr-FR" baseline="0" noProof="0" dirty="0"/>
              <a:t> </a:t>
            </a:r>
            <a:r>
              <a:rPr lang="fr-FR" b="0" baseline="0" noProof="0" dirty="0"/>
              <a:t>qu’il ne s’agit </a:t>
            </a:r>
            <a:r>
              <a:rPr lang="fr-FR" b="0" i="1" u="sng" baseline="0" noProof="0" dirty="0"/>
              <a:t>pas de </a:t>
            </a:r>
            <a:r>
              <a:rPr lang="fr-FR" b="0" i="1" u="sng" baseline="0" noProof="0" dirty="0" err="1"/>
              <a:t>suivr</a:t>
            </a:r>
            <a:r>
              <a:rPr lang="fr-FR" b="0" i="1" u="sng" baseline="0" noProof="0" dirty="0"/>
              <a:t> la foule </a:t>
            </a:r>
            <a:r>
              <a:rPr lang="fr-FR" i="1" u="sng" baseline="0" noProof="0" dirty="0"/>
              <a:t>derrière JC</a:t>
            </a:r>
            <a:r>
              <a:rPr lang="fr-FR" baseline="0" noProof="0" dirty="0"/>
              <a:t>, Il dit suivez moi !</a:t>
            </a:r>
          </a:p>
          <a:p>
            <a:pPr marL="0" indent="171450">
              <a:buFont typeface="Wingdings" pitchFamily="2" charset="2"/>
              <a:buChar char="Ø"/>
            </a:pPr>
            <a:r>
              <a:rPr lang="fr-FR" b="0" u="none" baseline="0" noProof="0" dirty="0"/>
              <a:t>Il y a </a:t>
            </a:r>
            <a:r>
              <a:rPr lang="fr-FR" b="0" u="none" baseline="0" noProof="0" dirty="0" err="1"/>
              <a:t>bcp</a:t>
            </a:r>
            <a:r>
              <a:rPr lang="fr-FR" b="0" u="none" baseline="0" noProof="0" dirty="0"/>
              <a:t> d’exemples: </a:t>
            </a:r>
            <a:r>
              <a:rPr lang="fr-FR" baseline="0" noProof="0" dirty="0" err="1"/>
              <a:t>Explosi</a:t>
            </a:r>
            <a:r>
              <a:rPr lang="fr-FR" baseline="0" noProof="0" dirty="0"/>
              <a:t> d’</a:t>
            </a:r>
            <a:r>
              <a:rPr lang="fr-FR" baseline="0" noProof="0" dirty="0" err="1"/>
              <a:t>Evang</a:t>
            </a:r>
            <a:r>
              <a:rPr lang="fr-FR" baseline="0" noProof="0" dirty="0"/>
              <a:t>, Eglise </a:t>
            </a:r>
            <a:r>
              <a:rPr lang="fr-FR" baseline="0" noProof="0" dirty="0" err="1"/>
              <a:t>Inten</a:t>
            </a:r>
            <a:r>
              <a:rPr lang="fr-FR" baseline="0" noProof="0" dirty="0"/>
              <a:t>, </a:t>
            </a:r>
            <a:r>
              <a:rPr lang="fr-FR" baseline="0" noProof="0" dirty="0" err="1"/>
              <a:t>Evang</a:t>
            </a:r>
            <a:r>
              <a:rPr lang="fr-FR" baseline="0" noProof="0" dirty="0"/>
              <a:t> par l’Amitié, mais </a:t>
            </a:r>
            <a:r>
              <a:rPr lang="fr-FR" b="1" u="sng" baseline="0" noProof="0" dirty="0"/>
              <a:t>un seul modèle</a:t>
            </a:r>
            <a:r>
              <a:rPr lang="fr-FR" baseline="0" noProof="0" dirty="0"/>
              <a:t>.</a:t>
            </a:r>
          </a:p>
          <a:p>
            <a:pPr marL="0" indent="171450">
              <a:buFont typeface="Wingdings" pitchFamily="2" charset="2"/>
              <a:buChar char="Ø"/>
            </a:pPr>
            <a:r>
              <a:rPr lang="fr-FR" b="1" noProof="0" dirty="0" err="1"/>
              <a:t>Cmmnt</a:t>
            </a:r>
            <a:r>
              <a:rPr lang="fr-FR" b="1" noProof="0" dirty="0"/>
              <a:t> </a:t>
            </a:r>
            <a:r>
              <a:rPr lang="fr-FR" b="1" noProof="0" dirty="0" err="1"/>
              <a:t>devnr</a:t>
            </a:r>
            <a:r>
              <a:rPr lang="fr-FR" b="1" noProof="0" dirty="0"/>
              <a:t> pêcheur</a:t>
            </a:r>
            <a:r>
              <a:rPr lang="fr-FR" b="0" noProof="0" dirty="0"/>
              <a:t> [lire]</a:t>
            </a:r>
            <a:endParaRPr lang="fr-FR" b="1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2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itchFamily="2" charset="2"/>
              <a:buNone/>
            </a:pPr>
            <a:r>
              <a:rPr lang="fr-FR" b="1" i="1" u="none" noProof="0" dirty="0"/>
              <a:t>    </a:t>
            </a:r>
            <a:r>
              <a:rPr lang="fr-FR" b="1" i="1" u="sng" noProof="0" dirty="0"/>
              <a:t>Bonjour</a:t>
            </a:r>
            <a:r>
              <a:rPr lang="fr-FR" b="1" i="1" noProof="0" dirty="0"/>
              <a:t> !        </a:t>
            </a:r>
            <a:r>
              <a:rPr lang="fr-FR" b="0" i="0" noProof="0" dirty="0"/>
              <a:t>Lisons</a:t>
            </a:r>
            <a:r>
              <a:rPr lang="fr-FR" b="0" i="0" baseline="0" noProof="0" dirty="0"/>
              <a:t> </a:t>
            </a:r>
            <a:r>
              <a:rPr lang="fr-FR" b="1" i="0" baseline="0" noProof="0" dirty="0"/>
              <a:t>Marc 1v14à20</a:t>
            </a:r>
            <a:r>
              <a:rPr lang="fr-FR" b="0" i="0" baseline="0" noProof="0" dirty="0"/>
              <a:t>, le contexte de la parole du </a:t>
            </a:r>
            <a:r>
              <a:rPr lang="fr-FR" b="0" i="0" baseline="0" noProof="0" dirty="0" err="1"/>
              <a:t>SJC</a:t>
            </a:r>
            <a:r>
              <a:rPr lang="fr-FR" b="0" i="0" baseline="0" noProof="0" dirty="0"/>
              <a:t> que nous allons méditer aujourd’hui.</a:t>
            </a:r>
            <a:endParaRPr lang="fr-FR" b="0" i="0" noProof="0" dirty="0"/>
          </a:p>
          <a:p>
            <a:pPr marL="0" marR="0" indent="-19202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baseline="0" noProof="0" dirty="0"/>
              <a:t>Jésus a dit ceci, tout au début de Son ministère. [</a:t>
            </a:r>
            <a:r>
              <a:rPr lang="fr-FR" b="1" baseline="0" noProof="0" dirty="0"/>
              <a:t>lire</a:t>
            </a:r>
            <a:r>
              <a:rPr lang="fr-FR" baseline="0" noProof="0" dirty="0"/>
              <a:t>]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</a:t>
            </a:r>
            <a:r>
              <a:rPr lang="fr-FR" b="0" i="1" u="sng" baseline="0" noProof="0" dirty="0"/>
              <a:t>Le S-J-C n’est pas mort, juste pour nous sauver de l’enfer</a:t>
            </a:r>
            <a:r>
              <a:rPr lang="fr-FR" b="0" i="1" baseline="0" noProof="0" dirty="0"/>
              <a:t>.</a:t>
            </a:r>
            <a:endParaRPr lang="fr-FR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89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Si vous suivez </a:t>
            </a:r>
            <a:r>
              <a:rPr lang="fr-FR" noProof="0" dirty="0" err="1"/>
              <a:t>ds</a:t>
            </a:r>
            <a:r>
              <a:rPr lang="fr-FR" noProof="0" dirty="0"/>
              <a:t> bons </a:t>
            </a:r>
            <a:r>
              <a:rPr lang="fr-FR" noProof="0" dirty="0" err="1"/>
              <a:t>exempls</a:t>
            </a:r>
            <a:r>
              <a:rPr lang="fr-FR" noProof="0" dirty="0"/>
              <a:t> même </a:t>
            </a:r>
            <a:r>
              <a:rPr lang="fr-FR" noProof="0" dirty="0" err="1"/>
              <a:t>dns</a:t>
            </a:r>
            <a:r>
              <a:rPr lang="fr-FR" noProof="0" dirty="0"/>
              <a:t> la </a:t>
            </a:r>
            <a:r>
              <a:rPr lang="fr-FR" noProof="0" dirty="0" err="1"/>
              <a:t>Bibl</a:t>
            </a:r>
            <a:r>
              <a:rPr lang="fr-FR" noProof="0" dirty="0"/>
              <a:t>, vs </a:t>
            </a:r>
            <a:r>
              <a:rPr lang="fr-FR" noProof="0" dirty="0" err="1"/>
              <a:t>allz</a:t>
            </a:r>
            <a:r>
              <a:rPr lang="fr-FR" noProof="0" dirty="0"/>
              <a:t> </a:t>
            </a:r>
            <a:r>
              <a:rPr lang="fr-FR" noProof="0" dirty="0" err="1"/>
              <a:t>tombr</a:t>
            </a:r>
            <a:r>
              <a:rPr lang="fr-FR" noProof="0" dirty="0"/>
              <a:t> </a:t>
            </a:r>
            <a:r>
              <a:rPr lang="fr-FR" noProof="0" dirty="0" err="1"/>
              <a:t>dns</a:t>
            </a:r>
            <a:r>
              <a:rPr lang="fr-FR" noProof="0" dirty="0"/>
              <a:t> </a:t>
            </a:r>
            <a:r>
              <a:rPr lang="fr-FR" noProof="0" dirty="0" err="1"/>
              <a:t>ds</a:t>
            </a:r>
            <a:r>
              <a:rPr lang="fr-FR" noProof="0" dirty="0"/>
              <a:t> pièges :  Abraham avec Ismaël, Moïse en colère, </a:t>
            </a:r>
            <a:r>
              <a:rPr lang="fr-FR" noProof="0" dirty="0" err="1"/>
              <a:t>Samsn</a:t>
            </a:r>
            <a:r>
              <a:rPr lang="fr-FR" noProof="0" dirty="0"/>
              <a:t> se suicide, David et </a:t>
            </a:r>
            <a:r>
              <a:rPr lang="fr-FR" noProof="0" dirty="0" err="1"/>
              <a:t>Bathshéba</a:t>
            </a:r>
            <a:r>
              <a:rPr lang="fr-FR" noProof="0" dirty="0"/>
              <a:t> et j’en passe…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JC souligne par le mot ‘moi’ qu’Il veut toute </a:t>
            </a:r>
            <a:r>
              <a:rPr lang="fr-FR" noProof="0" dirty="0" err="1"/>
              <a:t>ntr</a:t>
            </a:r>
            <a:r>
              <a:rPr lang="fr-FR" noProof="0" dirty="0"/>
              <a:t> attention.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86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b="0" noProof="0" dirty="0" err="1"/>
              <a:t>Aucne</a:t>
            </a:r>
            <a:r>
              <a:rPr lang="fr-FR" noProof="0" dirty="0"/>
              <a:t> </a:t>
            </a:r>
            <a:r>
              <a:rPr lang="fr-FR" b="1" noProof="0" dirty="0"/>
              <a:t>traduction</a:t>
            </a:r>
            <a:r>
              <a:rPr lang="fr-FR" baseline="0" noProof="0" dirty="0"/>
              <a:t> n’est parfaite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    C’est pour cela qu’il faut lire </a:t>
            </a:r>
            <a:r>
              <a:rPr lang="fr-FR" b="0" i="1" u="sng" baseline="0" noProof="0" dirty="0"/>
              <a:t>plusieurs bonnes traductions</a:t>
            </a:r>
            <a:r>
              <a:rPr lang="fr-FR" b="0" u="none" baseline="0" noProof="0" dirty="0"/>
              <a:t>.</a:t>
            </a:r>
            <a:endParaRPr lang="fr-FR" baseline="0" noProof="0" dirty="0"/>
          </a:p>
          <a:p>
            <a:pPr marL="0" indent="171450">
              <a:buFont typeface="Wingdings" pitchFamily="2" charset="2"/>
              <a:buChar char="Ø"/>
              <a:tabLst>
                <a:tab pos="182880" algn="l"/>
              </a:tabLst>
            </a:pPr>
            <a:r>
              <a:rPr lang="fr-FR" baseline="0" noProof="0" dirty="0"/>
              <a:t>La </a:t>
            </a:r>
            <a:r>
              <a:rPr lang="fr-FR" baseline="0" noProof="0" dirty="0" err="1"/>
              <a:t>BDP</a:t>
            </a:r>
            <a:r>
              <a:rPr lang="fr-FR" baseline="0" noProof="0" dirty="0"/>
              <a:t> a oublié </a:t>
            </a:r>
            <a:r>
              <a:rPr lang="fr-FR" b="0" u="none" baseline="0" noProof="0" dirty="0"/>
              <a:t>le mot ‘et’.</a:t>
            </a:r>
          </a:p>
          <a:p>
            <a:pPr marL="0" indent="171450">
              <a:buFont typeface="Wingdings" pitchFamily="2" charset="2"/>
              <a:buChar char="Ø"/>
              <a:tabLst>
                <a:tab pos="182880" algn="l"/>
              </a:tabLst>
            </a:pPr>
            <a:r>
              <a:rPr lang="fr-FR" b="0" u="none" noProof="0" dirty="0"/>
              <a:t>Le sens qui rajoute ce mot</a:t>
            </a:r>
            <a:r>
              <a:rPr lang="fr-FR" b="0" u="none" baseline="0" noProof="0" dirty="0"/>
              <a:t> ‘et’ peut </a:t>
            </a:r>
            <a:r>
              <a:rPr lang="fr-FR" b="0" u="none" baseline="0" noProof="0" dirty="0" err="1"/>
              <a:t>êtr</a:t>
            </a:r>
            <a:r>
              <a:rPr lang="fr-FR" b="0" u="none" baseline="0" noProof="0" dirty="0"/>
              <a:t> résumé ainsi. [lire]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="0" baseline="0" noProof="0" dirty="0"/>
              <a:t>Je dois faire ma part..</a:t>
            </a:r>
            <a:r>
              <a:rPr lang="fr-FR" b="0" u="none" baseline="0" noProof="0" dirty="0"/>
              <a:t>. [lire]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="1" noProof="0" dirty="0" err="1"/>
              <a:t>Cmmnt</a:t>
            </a:r>
            <a:r>
              <a:rPr lang="fr-FR" b="1" noProof="0" dirty="0"/>
              <a:t> </a:t>
            </a:r>
            <a:r>
              <a:rPr lang="fr-FR" b="1" noProof="0" dirty="0" err="1"/>
              <a:t>devnr</a:t>
            </a:r>
            <a:r>
              <a:rPr lang="fr-FR" b="1" noProof="0" dirty="0"/>
              <a:t> pêcheur</a:t>
            </a:r>
            <a:r>
              <a:rPr lang="fr-FR" b="0" noProof="0" dirty="0"/>
              <a:t> [lire]</a:t>
            </a:r>
            <a:endParaRPr lang="fr-FR" b="1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729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1" noProof="0" dirty="0"/>
              <a:t>Si je fais ma part </a:t>
            </a:r>
            <a:r>
              <a:rPr lang="fr-FR" noProof="0" dirty="0"/>
              <a:t>de venir</a:t>
            </a:r>
            <a:r>
              <a:rPr lang="fr-FR" baseline="0" noProof="0" dirty="0"/>
              <a:t> à JC ET de Le suivre, Il fera sa part !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N’ayons</a:t>
            </a:r>
            <a:r>
              <a:rPr lang="fr-FR" baseline="0" noProof="0" dirty="0"/>
              <a:t> pas peur du mot ‘</a:t>
            </a:r>
            <a:r>
              <a:rPr lang="fr-FR" i="1" u="sng" baseline="0" noProof="0" dirty="0"/>
              <a:t>converti</a:t>
            </a:r>
            <a:r>
              <a:rPr lang="fr-FR" baseline="0" noProof="0" dirty="0"/>
              <a:t>’.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La Bible dit dans 1Th1v9: ‘</a:t>
            </a:r>
            <a:r>
              <a:rPr lang="fr-FR" b="1" u="sng" baseline="0" noProof="0" dirty="0"/>
              <a:t>Vous avez été convertis</a:t>
            </a:r>
            <a:r>
              <a:rPr lang="fr-FR" baseline="0" noProof="0" dirty="0"/>
              <a:t> des idoles à Dieu, </a:t>
            </a:r>
            <a:r>
              <a:rPr lang="fr-FR" b="1" i="1" baseline="0" noProof="0" dirty="0"/>
              <a:t>pour servir </a:t>
            </a:r>
            <a:r>
              <a:rPr lang="fr-FR" baseline="0" noProof="0" dirty="0"/>
              <a:t>le Dieu vivant et vrai.’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717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/>
              <a:t>Ces </a:t>
            </a:r>
            <a:r>
              <a:rPr lang="fr-FR" b="1" noProof="0" dirty="0"/>
              <a:t>2 </a:t>
            </a:r>
            <a:r>
              <a:rPr lang="fr-FR" b="1" baseline="0" noProof="0" dirty="0"/>
              <a:t>mots </a:t>
            </a:r>
            <a:r>
              <a:rPr lang="fr-FR" baseline="0" noProof="0" dirty="0"/>
              <a:t>sont </a:t>
            </a:r>
            <a:r>
              <a:rPr lang="fr-FR" b="1" baseline="0" noProof="0" dirty="0"/>
              <a:t>1 mot en grec</a:t>
            </a:r>
            <a:endParaRPr lang="fr-FR" baseline="0" noProof="0" dirty="0"/>
          </a:p>
          <a:p>
            <a:pPr marL="0" indent="-171450">
              <a:buFont typeface="Wingdings" pitchFamily="2" charset="2"/>
              <a:buChar char="Ø"/>
            </a:pPr>
            <a:r>
              <a:rPr lang="fr-FR" noProof="0" dirty="0"/>
              <a:t>Jésus,</a:t>
            </a:r>
            <a:r>
              <a:rPr lang="fr-FR" baseline="0" noProof="0" dirty="0"/>
              <a:t> qui parle, fait </a:t>
            </a:r>
            <a:r>
              <a:rPr lang="fr-FR" b="0" i="1" u="sng" baseline="0" noProof="0" dirty="0"/>
              <a:t>une promesse étonnante</a:t>
            </a:r>
            <a:r>
              <a:rPr lang="fr-FR" baseline="0" noProof="0" dirty="0"/>
              <a:t>.</a:t>
            </a:r>
          </a:p>
          <a:p>
            <a:pPr marL="0" indent="-171450">
              <a:buFont typeface="Wingdings" pitchFamily="2" charset="2"/>
              <a:buChar char="Ø"/>
            </a:pPr>
            <a:r>
              <a:rPr lang="fr-FR" baseline="0" noProof="0" dirty="0"/>
              <a:t>Ns n’</a:t>
            </a:r>
            <a:r>
              <a:rPr lang="fr-FR" baseline="0" noProof="0" dirty="0" err="1"/>
              <a:t>avns</a:t>
            </a:r>
            <a:r>
              <a:rPr lang="fr-FR" baseline="0" noProof="0" dirty="0"/>
              <a:t> pas cette habitude ms </a:t>
            </a:r>
            <a:r>
              <a:rPr lang="fr-FR" b="0" baseline="0" noProof="0" dirty="0"/>
              <a:t>c’est </a:t>
            </a:r>
            <a:r>
              <a:rPr lang="fr-FR" b="0" u="sng" baseline="0" noProof="0" dirty="0" err="1"/>
              <a:t>fatle</a:t>
            </a:r>
            <a:r>
              <a:rPr lang="fr-FR" b="0" u="sng" baseline="0" noProof="0" dirty="0"/>
              <a:t> d’</a:t>
            </a:r>
            <a:r>
              <a:rPr lang="fr-FR" b="0" u="sng" baseline="0" noProof="0" dirty="0" err="1"/>
              <a:t>essyr</a:t>
            </a:r>
            <a:r>
              <a:rPr lang="fr-FR" b="0" baseline="0" noProof="0" dirty="0"/>
              <a:t> d </a:t>
            </a:r>
            <a:r>
              <a:rPr lang="fr-FR" b="1" u="sng" baseline="0" noProof="0" dirty="0"/>
              <a:t>se</a:t>
            </a:r>
            <a:r>
              <a:rPr lang="fr-FR" b="0" baseline="0" noProof="0" dirty="0"/>
              <a:t> </a:t>
            </a:r>
            <a:r>
              <a:rPr lang="fr-FR" b="0" baseline="0" noProof="0" dirty="0" err="1"/>
              <a:t>cnvrtr</a:t>
            </a:r>
            <a:endParaRPr lang="fr-FR" noProof="0" dirty="0"/>
          </a:p>
          <a:p>
            <a:pPr marL="0" indent="171450">
              <a:buFont typeface="Wingdings" pitchFamily="2" charset="2"/>
              <a:buChar char="Ø"/>
            </a:pPr>
            <a:r>
              <a:rPr lang="fr-FR" noProof="0" dirty="0"/>
              <a:t>Les méthodes de JC sont </a:t>
            </a:r>
            <a:r>
              <a:rPr lang="fr-FR" baseline="0" noProof="0" dirty="0"/>
              <a:t>le </a:t>
            </a:r>
            <a:r>
              <a:rPr lang="fr-FR" b="0" u="sng" baseline="0" noProof="0" dirty="0"/>
              <a:t>contraire</a:t>
            </a:r>
            <a:r>
              <a:rPr lang="fr-FR" b="0" baseline="0" noProof="0" dirty="0"/>
              <a:t> de celles du monde.</a:t>
            </a:r>
            <a:endParaRPr lang="fr-FR" baseline="0" noProof="0" dirty="0"/>
          </a:p>
          <a:p>
            <a:pPr marL="0" indent="171450">
              <a:buFont typeface="Wingdings" pitchFamily="2" charset="2"/>
              <a:buChar char="Ø"/>
            </a:pPr>
            <a:r>
              <a:rPr lang="fr-FR" b="1" noProof="0" dirty="0" err="1"/>
              <a:t>Cmmnt</a:t>
            </a:r>
            <a:r>
              <a:rPr lang="fr-FR" b="1" noProof="0" dirty="0"/>
              <a:t> </a:t>
            </a:r>
            <a:r>
              <a:rPr lang="fr-FR" b="1" noProof="0" dirty="0" err="1"/>
              <a:t>devnr</a:t>
            </a:r>
            <a:r>
              <a:rPr lang="fr-FR" b="1" noProof="0" dirty="0"/>
              <a:t> pêcheur</a:t>
            </a:r>
            <a:r>
              <a:rPr lang="fr-FR" b="0" noProof="0" dirty="0"/>
              <a:t> [lire]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287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    Jésus devient très </a:t>
            </a:r>
            <a:r>
              <a:rPr lang="fr-FR" b="1" noProof="0" dirty="0"/>
              <a:t>personnel</a:t>
            </a:r>
            <a:r>
              <a:rPr lang="fr-FR" b="0" noProof="0" dirty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Il n’a pas dit : ‘Je ferai des pêcheurs, mais je ferai</a:t>
            </a:r>
            <a:r>
              <a:rPr lang="fr-FR" baseline="0" noProof="0" dirty="0"/>
              <a:t> </a:t>
            </a:r>
            <a:r>
              <a:rPr lang="fr-FR" i="1" u="sng" baseline="0" noProof="0" dirty="0"/>
              <a:t>de vs…</a:t>
            </a:r>
            <a:r>
              <a:rPr lang="fr-FR" i="1" u="none" baseline="0" noProof="0" dirty="0"/>
              <a:t>’</a:t>
            </a:r>
            <a:endParaRPr lang="fr-FR" u="none" baseline="0" noProof="0" dirty="0"/>
          </a:p>
          <a:p>
            <a:pPr marL="0" indent="-171450" defTabSz="192024">
              <a:buFont typeface="Wingdings" pitchFamily="2" charset="2"/>
              <a:buChar char="Ø"/>
            </a:pPr>
            <a:r>
              <a:rPr lang="fr-FR" baseline="0" noProof="0" dirty="0"/>
              <a:t>	</a:t>
            </a:r>
            <a:r>
              <a:rPr lang="fr-FR" b="1" i="1" u="sng" baseline="0" noProof="0" dirty="0"/>
              <a:t>Peut-on demander un don </a:t>
            </a:r>
            <a:r>
              <a:rPr lang="fr-FR" baseline="0" noProof="0" dirty="0"/>
              <a:t>spirituel ? Oui, selon </a:t>
            </a:r>
            <a:r>
              <a:rPr lang="fr-FR" b="0" baseline="0" noProof="0" dirty="0"/>
              <a:t>1Cor12v31 + 14v1 </a:t>
            </a:r>
            <a:r>
              <a:rPr lang="fr-FR" baseline="0" noProof="0" dirty="0"/>
              <a:t>il est écrit ‘</a:t>
            </a:r>
            <a:r>
              <a:rPr lang="fr-FR" i="0" u="sng" baseline="0" noProof="0" dirty="0"/>
              <a:t>aspirez aux dons les meilleurs</a:t>
            </a:r>
            <a:r>
              <a:rPr lang="fr-FR" baseline="0" noProof="0" dirty="0"/>
              <a:t>’ et puis le SE les distribue comme Il le veut.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481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3736">
              <a:buFont typeface="Wingdings" pitchFamily="2" charset="2"/>
              <a:buNone/>
              <a:tabLst>
                <a:tab pos="173736" algn="l"/>
              </a:tabLst>
            </a:pPr>
            <a:r>
              <a:rPr lang="fr-FR" noProof="0" dirty="0"/>
              <a:t>	Il</a:t>
            </a:r>
            <a:r>
              <a:rPr lang="fr-FR" baseline="0" noProof="0" dirty="0"/>
              <a:t> ne donne pas de diplôme mais, il </a:t>
            </a:r>
            <a:r>
              <a:rPr lang="fr-FR" b="1" baseline="0" noProof="0" dirty="0"/>
              <a:t>transformera</a:t>
            </a:r>
            <a:r>
              <a:rPr lang="fr-FR" baseline="0" noProof="0" dirty="0"/>
              <a:t> votre vie.</a:t>
            </a:r>
          </a:p>
          <a:p>
            <a:pPr marL="0" indent="171450">
              <a:buFont typeface="Wingdings" pitchFamily="2" charset="2"/>
              <a:buChar char="Ø"/>
            </a:pPr>
            <a:r>
              <a:rPr lang="fr-FR" b="0" noProof="0" dirty="0"/>
              <a:t>L’homme</a:t>
            </a:r>
            <a:r>
              <a:rPr lang="fr-FR" noProof="0" dirty="0"/>
              <a:t> peut éduquer</a:t>
            </a:r>
            <a:r>
              <a:rPr lang="fr-FR" baseline="0" noProof="0" dirty="0"/>
              <a:t> mais </a:t>
            </a:r>
            <a:r>
              <a:rPr lang="fr-FR" b="0" i="1" u="sng" baseline="0" noProof="0" dirty="0"/>
              <a:t>seul Dieu peut </a:t>
            </a:r>
            <a:r>
              <a:rPr lang="fr-FR" b="0" baseline="0" noProof="0" dirty="0"/>
              <a:t>ns </a:t>
            </a:r>
            <a:r>
              <a:rPr lang="fr-FR" baseline="0" noProof="0" dirty="0"/>
              <a:t>transformer.</a:t>
            </a:r>
          </a:p>
          <a:p>
            <a:pPr marL="0" indent="-171450">
              <a:buFont typeface="Wingdings" pitchFamily="2" charset="2"/>
              <a:buChar char="Ø"/>
            </a:pPr>
            <a:r>
              <a:rPr lang="fr-FR" baseline="0" noProof="0" dirty="0"/>
              <a:t>Tant mieux !  </a:t>
            </a:r>
          </a:p>
          <a:p>
            <a:pPr marL="0" indent="0">
              <a:buFont typeface="Wingdings" pitchFamily="2" charset="2"/>
              <a:buNone/>
              <a:tabLst>
                <a:tab pos="173736" algn="l"/>
              </a:tabLst>
            </a:pPr>
            <a:r>
              <a:rPr lang="fr-FR" baseline="0" noProof="0" dirty="0"/>
              <a:t>	Tout est à la </a:t>
            </a:r>
            <a:r>
              <a:rPr lang="fr-FR" b="1" u="sng" baseline="0" noProof="0" dirty="0"/>
              <a:t>gloire de Dieu</a:t>
            </a:r>
            <a:r>
              <a:rPr lang="fr-FR" b="0" u="none" baseline="0" noProof="0" dirty="0"/>
              <a:t>,</a:t>
            </a:r>
            <a:r>
              <a:rPr lang="fr-FR" baseline="0" noProof="0" dirty="0"/>
              <a:t> quand les autres sont sauvés.</a:t>
            </a:r>
          </a:p>
          <a:p>
            <a:pPr marL="0" indent="171450">
              <a:buFont typeface="Wingdings" pitchFamily="2" charset="2"/>
              <a:buChar char="Ø"/>
            </a:pPr>
            <a:r>
              <a:rPr lang="fr-FR" b="1" noProof="0" dirty="0" err="1"/>
              <a:t>Cmmnt</a:t>
            </a:r>
            <a:r>
              <a:rPr lang="fr-FR" b="1" noProof="0" dirty="0"/>
              <a:t> </a:t>
            </a:r>
            <a:r>
              <a:rPr lang="fr-FR" b="1" noProof="0" dirty="0" err="1"/>
              <a:t>devnr</a:t>
            </a:r>
            <a:r>
              <a:rPr lang="fr-FR" b="1" noProof="0" dirty="0"/>
              <a:t> pêcheur</a:t>
            </a:r>
            <a:r>
              <a:rPr lang="fr-FR" b="0" noProof="0" dirty="0"/>
              <a:t> [lire]</a:t>
            </a:r>
            <a:endParaRPr lang="fr-FR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029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Le </a:t>
            </a:r>
            <a:r>
              <a:rPr lang="fr-FR" noProof="0" dirty="0" err="1"/>
              <a:t>SJC</a:t>
            </a:r>
            <a:r>
              <a:rPr lang="fr-FR" noProof="0" dirty="0"/>
              <a:t> utilise une </a:t>
            </a:r>
            <a:r>
              <a:rPr lang="fr-FR" b="1" noProof="0" dirty="0" err="1"/>
              <a:t>imag</a:t>
            </a:r>
            <a:r>
              <a:rPr lang="fr-FR" noProof="0" dirty="0"/>
              <a:t> connue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Il soulève </a:t>
            </a:r>
            <a:r>
              <a:rPr lang="fr-FR" noProof="0" dirty="0" err="1"/>
              <a:t>bcp</a:t>
            </a:r>
            <a:r>
              <a:rPr lang="fr-FR" noProof="0" dirty="0"/>
              <a:t> de questions au sujet du </a:t>
            </a:r>
            <a:r>
              <a:rPr lang="fr-FR" i="1" u="sng" noProof="0" dirty="0"/>
              <a:t>métier du pêcheur</a:t>
            </a:r>
            <a:r>
              <a:rPr lang="fr-FR" noProof="0" dirty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L'image est forte</a:t>
            </a:r>
            <a:r>
              <a:rPr lang="fr-FR" baseline="0" noProof="0" dirty="0"/>
              <a:t> et ns </a:t>
            </a:r>
            <a:r>
              <a:rPr lang="fr-FR" baseline="0" noProof="0" dirty="0" err="1"/>
              <a:t>allns</a:t>
            </a:r>
            <a:r>
              <a:rPr lang="fr-FR" baseline="0" noProof="0" dirty="0"/>
              <a:t> méditer </a:t>
            </a:r>
            <a:r>
              <a:rPr lang="fr-FR" baseline="0" noProof="0" dirty="0" err="1"/>
              <a:t>ls</a:t>
            </a:r>
            <a:r>
              <a:rPr lang="fr-FR" baseline="0" noProof="0" dirty="0"/>
              <a:t> Méthodes du Maître </a:t>
            </a:r>
            <a:r>
              <a:rPr lang="fr-FR" b="1" baseline="0" noProof="0" dirty="0"/>
              <a:t>la prochaine fois</a:t>
            </a:r>
            <a:r>
              <a:rPr lang="fr-FR" baseline="0" noProof="0" dirty="0"/>
              <a:t>: les</a:t>
            </a:r>
            <a:r>
              <a:rPr lang="fr-FR" noProof="0" dirty="0"/>
              <a:t> appâts, la préparation, le filet, et cetera.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Mais</a:t>
            </a:r>
            <a:r>
              <a:rPr lang="fr-FR" baseline="0" noProof="0" dirty="0"/>
              <a:t> restons </a:t>
            </a:r>
            <a:r>
              <a:rPr lang="fr-FR" baseline="0" noProof="0" dirty="0" err="1"/>
              <a:t>avc</a:t>
            </a:r>
            <a:r>
              <a:rPr lang="fr-FR" baseline="0" noProof="0" dirty="0"/>
              <a:t> le </a:t>
            </a:r>
            <a:r>
              <a:rPr lang="fr-FR" b="1" i="1" u="sng" baseline="0" noProof="0" dirty="0"/>
              <a:t>Devenir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607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b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Commnt</a:t>
            </a:r>
            <a:r>
              <a:rPr lang="fr-FR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devenir</a:t>
            </a:r>
            <a:r>
              <a:rPr lang="fr-FR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vrai pêcheur?</a:t>
            </a:r>
          </a:p>
          <a:p>
            <a:pPr marL="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 d’abord, il faut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1" u="sng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sortir</a:t>
            </a:r>
            <a:r>
              <a:rPr lang="fr-FR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zone de notre confort !</a:t>
            </a:r>
            <a:endParaRPr lang="fr-F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171450">
              <a:buFont typeface="Wingdings" panose="05000000000000000000" pitchFamily="2" charset="2"/>
              <a:buChar char="Ø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faut apprendre la </a:t>
            </a:r>
            <a:r>
              <a:rPr lang="fr-FR" sz="1200" i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patience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-171450">
              <a:buFont typeface="Wingdings" panose="05000000000000000000" pitchFamily="2" charset="2"/>
              <a:buChar char="Ø"/>
            </a:pP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faut </a:t>
            </a:r>
            <a:r>
              <a:rPr lang="fr-FR" sz="1200" i="1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travailler </a:t>
            </a:r>
            <a:r>
              <a:rPr lang="fr-FR" sz="1200" i="1" u="sng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ensemble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-171450">
              <a:buFont typeface="Wingdings" panose="05000000000000000000" pitchFamily="2" charset="2"/>
              <a:buChar char="Ø"/>
            </a:pP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faut avoir de la </a:t>
            </a:r>
            <a:r>
              <a:rPr lang="fr-FR" sz="1200" i="1" u="sng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sagesse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-171450">
              <a:buFont typeface="Wingdings" panose="05000000000000000000" pitchFamily="2" charset="2"/>
              <a:buChar char="Ø"/>
            </a:pP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surtout il faut </a:t>
            </a:r>
            <a:r>
              <a:rPr lang="fr-FR" sz="1200" b="1" i="1" u="sng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laisser le Sauveur sauver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perdus !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38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tabLst>
                <a:tab pos="173736" algn="l"/>
              </a:tabLst>
            </a:pPr>
            <a:r>
              <a:rPr lang="fr-FR" noProof="0" dirty="0"/>
              <a:t>	Le </a:t>
            </a:r>
            <a:r>
              <a:rPr lang="fr-FR" b="1" u="sng" noProof="0" dirty="0"/>
              <a:t>dernier mot</a:t>
            </a:r>
            <a:r>
              <a:rPr lang="fr-FR" noProof="0" dirty="0"/>
              <a:t> est aussi important que le premier.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="0" i="1" u="sng" noProof="0" dirty="0"/>
              <a:t>Le but est le salut</a:t>
            </a:r>
            <a:r>
              <a:rPr lang="fr-FR" b="0" i="1" u="sng" baseline="0" noProof="0" dirty="0"/>
              <a:t> </a:t>
            </a:r>
            <a:r>
              <a:rPr lang="fr-FR" b="0" i="1" u="sng" baseline="0" noProof="0" dirty="0" err="1"/>
              <a:t>ds</a:t>
            </a:r>
            <a:r>
              <a:rPr lang="fr-FR" b="0" i="1" u="sng" baseline="0" noProof="0" dirty="0"/>
              <a:t> autres</a:t>
            </a:r>
            <a:r>
              <a:rPr lang="fr-FR" baseline="0" noProof="0" dirty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aseline="0" noProof="0" dirty="0"/>
              <a:t>Il ne suffit pas d’</a:t>
            </a:r>
            <a:r>
              <a:rPr lang="fr-FR" baseline="0" noProof="0" dirty="0" err="1"/>
              <a:t>êtr</a:t>
            </a:r>
            <a:r>
              <a:rPr lang="fr-FR" baseline="0" noProof="0" dirty="0"/>
              <a:t> capable de </a:t>
            </a:r>
            <a:r>
              <a:rPr lang="fr-FR" baseline="0" noProof="0" dirty="0" err="1"/>
              <a:t>pêchr</a:t>
            </a:r>
            <a:r>
              <a:rPr lang="fr-FR" baseline="0" noProof="0" dirty="0"/>
              <a:t> mais, il faut le faire.</a:t>
            </a:r>
          </a:p>
          <a:p>
            <a:pPr marL="0" indent="171450">
              <a:buFont typeface="Wingdings" pitchFamily="2" charset="2"/>
              <a:buChar char="Ø"/>
            </a:pPr>
            <a:r>
              <a:rPr lang="fr-FR" b="0" u="sng" baseline="0" noProof="0" dirty="0"/>
              <a:t>Notre culture </a:t>
            </a:r>
            <a:r>
              <a:rPr lang="fr-FR" u="sng" baseline="0" noProof="0" dirty="0"/>
              <a:t>met l’accent s/ la formation</a:t>
            </a:r>
            <a:r>
              <a:rPr lang="fr-FR" baseline="0" noProof="0" dirty="0"/>
              <a:t> et on y reste.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="0" u="none" baseline="0" noProof="0" dirty="0"/>
              <a:t>Jésus met </a:t>
            </a:r>
            <a:r>
              <a:rPr lang="fr-FR" b="1" u="sng" baseline="0" noProof="0" dirty="0"/>
              <a:t>l’accent s/ autrui</a:t>
            </a:r>
            <a:r>
              <a:rPr lang="fr-FR" b="0" u="none" baseline="0" noProof="0" dirty="0"/>
              <a:t>.</a:t>
            </a:r>
            <a:endParaRPr lang="fr-FR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45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b="0" u="none" baseline="0" noProof="0" dirty="0"/>
              <a:t>     </a:t>
            </a:r>
            <a:r>
              <a:rPr lang="fr-FR" b="0" u="none" noProof="0" dirty="0"/>
              <a:t>Avez-vous déjà de la </a:t>
            </a:r>
            <a:r>
              <a:rPr lang="fr-FR" b="1" u="none" noProof="0" dirty="0"/>
              <a:t>compassion</a:t>
            </a:r>
            <a:r>
              <a:rPr lang="fr-FR" b="0" u="none" noProof="0" dirty="0"/>
              <a:t> pour les autres ?</a:t>
            </a:r>
          </a:p>
          <a:p>
            <a:pPr marL="0" indent="0">
              <a:buFont typeface="Wingdings" pitchFamily="2" charset="2"/>
              <a:buNone/>
              <a:tabLst>
                <a:tab pos="173736" algn="l"/>
              </a:tabLst>
            </a:pPr>
            <a:r>
              <a:rPr lang="fr-FR" b="0" u="none" baseline="0" noProof="0" dirty="0"/>
              <a:t>	Est-ce que </a:t>
            </a:r>
            <a:r>
              <a:rPr lang="fr-FR" b="0" u="none" baseline="0" noProof="0" dirty="0" err="1"/>
              <a:t>vtr</a:t>
            </a:r>
            <a:r>
              <a:rPr lang="fr-FR" b="0" u="none" baseline="0" noProof="0" dirty="0"/>
              <a:t> cœur brûle de </a:t>
            </a:r>
            <a:r>
              <a:rPr lang="fr-FR" b="0" i="1" u="sng" baseline="0" noProof="0" dirty="0"/>
              <a:t>désire d’amener</a:t>
            </a:r>
            <a:r>
              <a:rPr lang="fr-FR" b="0" u="none" baseline="0" noProof="0" dirty="0"/>
              <a:t> d’autres à JC?</a:t>
            </a:r>
          </a:p>
          <a:p>
            <a:pPr marL="0" indent="0">
              <a:buFont typeface="Wingdings" pitchFamily="2" charset="2"/>
              <a:buNone/>
              <a:tabLst>
                <a:tab pos="173736" algn="l"/>
              </a:tabLst>
            </a:pPr>
            <a:r>
              <a:rPr lang="fr-FR" b="0" u="none" baseline="0" noProof="0" dirty="0"/>
              <a:t>	Votre 1</a:t>
            </a:r>
            <a:r>
              <a:rPr lang="fr-FR" b="0" u="none" baseline="30000" noProof="0" dirty="0"/>
              <a:t>er</a:t>
            </a:r>
            <a:r>
              <a:rPr lang="fr-FR" b="0" u="none" baseline="0" noProof="0" dirty="0"/>
              <a:t> pas est de </a:t>
            </a:r>
            <a:r>
              <a:rPr lang="fr-FR" b="1" u="sng" baseline="0" noProof="0" dirty="0"/>
              <a:t>devenir</a:t>
            </a:r>
            <a:r>
              <a:rPr lang="fr-FR" b="0" u="none" baseline="0" noProof="0" dirty="0"/>
              <a:t> pêcheur d’hommes par une vie intime avec Lui, à l’écoute et </a:t>
            </a:r>
            <a:r>
              <a:rPr lang="fr-FR" b="1" i="1" u="sng" baseline="0" noProof="0" dirty="0"/>
              <a:t>en </a:t>
            </a:r>
            <a:r>
              <a:rPr lang="fr-FR" b="1" i="1" u="sng" baseline="0" noProof="0" dirty="0" err="1"/>
              <a:t>demandnt</a:t>
            </a:r>
            <a:r>
              <a:rPr lang="fr-FR" b="1" i="1" u="sng" baseline="0" noProof="0" dirty="0"/>
              <a:t> qu’Il vs transforme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74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92024">
              <a:buFont typeface="Wingdings" pitchFamily="2" charset="2"/>
              <a:buNone/>
            </a:pPr>
            <a:r>
              <a:rPr lang="fr-FR" baseline="0" noProof="0" dirty="0"/>
              <a:t>     Le </a:t>
            </a:r>
            <a:r>
              <a:rPr lang="fr-FR" baseline="0" noProof="0" dirty="0" err="1"/>
              <a:t>SJC</a:t>
            </a:r>
            <a:r>
              <a:rPr lang="fr-FR" baseline="0" noProof="0" dirty="0"/>
              <a:t> est venu pour </a:t>
            </a:r>
            <a:r>
              <a:rPr lang="fr-FR" b="1" u="sng" baseline="0" noProof="0" dirty="0"/>
              <a:t>transformer</a:t>
            </a:r>
            <a:r>
              <a:rPr lang="fr-FR" baseline="0" noProof="0" dirty="0"/>
              <a:t> </a:t>
            </a:r>
            <a:r>
              <a:rPr lang="fr-FR" b="1" u="sng" baseline="0" noProof="0" dirty="0"/>
              <a:t>toute</a:t>
            </a:r>
            <a:r>
              <a:rPr lang="fr-FR" baseline="0" noProof="0" dirty="0"/>
              <a:t> notre vie.  </a:t>
            </a:r>
          </a:p>
          <a:p>
            <a:pPr marL="0" indent="-192024">
              <a:buFont typeface="Wingdings" pitchFamily="2" charset="2"/>
              <a:buChar char="Ø"/>
              <a:tabLst>
                <a:tab pos="192024" algn="l"/>
              </a:tabLst>
            </a:pPr>
            <a:r>
              <a:rPr lang="fr-FR" u="none" baseline="0" noProof="0" dirty="0"/>
              <a:t>Il veut faire de </a:t>
            </a:r>
            <a:r>
              <a:rPr lang="fr-FR" b="1" i="1" u="none" baseline="0" noProof="0" dirty="0"/>
              <a:t>chacun</a:t>
            </a:r>
            <a:r>
              <a:rPr lang="fr-FR" u="none" baseline="0" noProof="0" dirty="0"/>
              <a:t> de nous, quelqu’un </a:t>
            </a:r>
            <a:r>
              <a:rPr lang="fr-FR" b="1" i="1" u="none" baseline="0" noProof="0" dirty="0"/>
              <a:t>capable</a:t>
            </a:r>
            <a:r>
              <a:rPr lang="fr-FR" u="none" baseline="0" noProof="0" dirty="0"/>
              <a:t> de pêcher </a:t>
            </a:r>
            <a:r>
              <a:rPr lang="fr-FR" b="1" i="1" u="none" baseline="0" noProof="0" dirty="0"/>
              <a:t>d’autres</a:t>
            </a:r>
            <a:r>
              <a:rPr lang="fr-FR" u="none" baseline="0" noProof="0" dirty="0"/>
              <a:t> personnes…</a:t>
            </a:r>
            <a:endParaRPr lang="fr-FR" baseline="0" noProof="0" dirty="0"/>
          </a:p>
          <a:p>
            <a:pPr marL="0" indent="-192024">
              <a:buFont typeface="Wingdings" pitchFamily="2" charset="2"/>
              <a:buNone/>
            </a:pPr>
            <a:r>
              <a:rPr lang="fr-FR" baseline="0" noProof="0" dirty="0"/>
              <a:t>des personnes qui vont </a:t>
            </a:r>
            <a:r>
              <a:rPr lang="fr-FR" u="sng" baseline="0" noProof="0" dirty="0"/>
              <a:t>périr</a:t>
            </a:r>
            <a:r>
              <a:rPr lang="fr-FR" baseline="0" noProof="0" dirty="0"/>
              <a:t> dans ce monde du mal.</a:t>
            </a:r>
          </a:p>
          <a:p>
            <a:pPr marL="0" indent="-192024">
              <a:buFont typeface="Wingdings" pitchFamily="2" charset="2"/>
              <a:buNone/>
              <a:tabLst>
                <a:tab pos="192024" algn="l"/>
              </a:tabLst>
            </a:pPr>
            <a:r>
              <a:rPr lang="fr-FR" baseline="0" noProof="0" dirty="0"/>
              <a:t>	Il veut faire des Pêcheurs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anose="05000000000000000000" pitchFamily="2" charset="2"/>
              <a:buNone/>
            </a:pPr>
            <a:r>
              <a:rPr lang="fr-FR" dirty="0"/>
              <a:t>	La</a:t>
            </a:r>
            <a:r>
              <a:rPr lang="fr-FR" baseline="0" dirty="0"/>
              <a:t> </a:t>
            </a:r>
            <a:r>
              <a:rPr lang="fr-FR" b="1" baseline="0" dirty="0"/>
              <a:t>répétition</a:t>
            </a:r>
            <a:r>
              <a:rPr lang="fr-FR" baseline="0" dirty="0"/>
              <a:t> est le </a:t>
            </a:r>
            <a:r>
              <a:rPr lang="fr-FR" baseline="0"/>
              <a:t>secret de la </a:t>
            </a:r>
            <a:r>
              <a:rPr lang="fr-FR" baseline="0" dirty="0"/>
              <a:t>mémoire </a:t>
            </a:r>
            <a:r>
              <a:rPr lang="fr-FR" baseline="0" dirty="0" err="1"/>
              <a:t>ds</a:t>
            </a:r>
            <a:r>
              <a:rPr lang="fr-FR" baseline="0" dirty="0"/>
              <a:t> </a:t>
            </a:r>
            <a:r>
              <a:rPr lang="fr-FR" baseline="0" dirty="0" err="1"/>
              <a:t>chse</a:t>
            </a:r>
            <a:r>
              <a:rPr lang="fr-FR" baseline="0" dirty="0"/>
              <a:t> </a:t>
            </a:r>
            <a:r>
              <a:rPr lang="fr-FR" baseline="0" dirty="0" err="1"/>
              <a:t>imprtntes</a:t>
            </a:r>
            <a:r>
              <a:rPr lang="fr-FR" baseline="0" dirty="0"/>
              <a:t>.</a:t>
            </a:r>
          </a:p>
          <a:p>
            <a:pPr marL="0" indent="0" defTabSz="192024">
              <a:buFont typeface="Wingdings" panose="05000000000000000000" pitchFamily="2" charset="2"/>
              <a:buNone/>
            </a:pPr>
            <a:r>
              <a:rPr lang="fr-FR" baseline="0" dirty="0"/>
              <a:t>	Mais, il faut </a:t>
            </a:r>
            <a:r>
              <a:rPr lang="fr-FR" i="1" u="sng" baseline="0" dirty="0"/>
              <a:t>réagir</a:t>
            </a:r>
            <a:r>
              <a:rPr lang="fr-FR" baseline="0" dirty="0"/>
              <a:t> à ce qu’on entend dans la Bible.</a:t>
            </a:r>
          </a:p>
          <a:p>
            <a:pPr marL="0" indent="0" defTabSz="192024">
              <a:buFont typeface="Wingdings" panose="05000000000000000000" pitchFamily="2" charset="2"/>
              <a:buNone/>
            </a:pPr>
            <a:r>
              <a:rPr lang="fr-FR" baseline="0" dirty="0"/>
              <a:t>	Enfin, n’oublions pas de faire un </a:t>
            </a:r>
            <a:r>
              <a:rPr lang="fr-FR" i="1" u="sng" baseline="0" dirty="0"/>
              <a:t>bilan</a:t>
            </a:r>
            <a:r>
              <a:rPr lang="fr-FR" baseline="0" dirty="0"/>
              <a:t> chaque semaine !</a:t>
            </a:r>
          </a:p>
          <a:p>
            <a:pPr marL="0" indent="171450" defTabSz="192024">
              <a:buFont typeface="Wingdings" panose="05000000000000000000" pitchFamily="2" charset="2"/>
              <a:buChar char="Ø"/>
            </a:pPr>
            <a:r>
              <a:rPr lang="fr-FR" baseline="0" dirty="0"/>
              <a:t>Que dit </a:t>
            </a:r>
            <a:r>
              <a:rPr lang="fr-FR" b="1" u="sng" baseline="0" dirty="0"/>
              <a:t>Mc1v17</a:t>
            </a:r>
            <a:r>
              <a:rPr lang="fr-FR" baseline="0" dirty="0"/>
              <a:t> en </a:t>
            </a:r>
            <a:r>
              <a:rPr lang="fr-FR" b="1" u="sng" baseline="0" dirty="0"/>
              <a:t>réponse</a:t>
            </a:r>
            <a:r>
              <a:rPr lang="fr-FR" baseline="0" dirty="0"/>
              <a:t> à cette question précise ? [lire]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Le S-J-C veut que nous participions au salut </a:t>
            </a:r>
            <a:r>
              <a:rPr lang="fr-FR" noProof="0" dirty="0" err="1"/>
              <a:t>ds</a:t>
            </a:r>
            <a:r>
              <a:rPr lang="fr-FR" noProof="0" dirty="0"/>
              <a:t> autres.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Les</a:t>
            </a:r>
            <a:r>
              <a:rPr lang="fr-FR" baseline="0" noProof="0" dirty="0"/>
              <a:t> </a:t>
            </a:r>
            <a:r>
              <a:rPr lang="fr-FR" b="1" u="sng" baseline="0" noProof="0" dirty="0"/>
              <a:t>5 doigts</a:t>
            </a:r>
            <a:r>
              <a:rPr lang="fr-FR" baseline="0" noProof="0" dirty="0"/>
              <a:t> de </a:t>
            </a:r>
            <a:r>
              <a:rPr lang="fr-FR" baseline="0" noProof="0" dirty="0" err="1"/>
              <a:t>vtr</a:t>
            </a:r>
            <a:r>
              <a:rPr lang="fr-FR" baseline="0" noProof="0" dirty="0"/>
              <a:t> main !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Ac1v8</a:t>
            </a:r>
            <a:r>
              <a:rPr lang="fr-FR" baseline="0" noProof="0" dirty="0"/>
              <a:t> Vs serez ms témoins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aseline="0" noProof="0" dirty="0"/>
              <a:t>Mc4v3 Il est sorti pour </a:t>
            </a:r>
            <a:r>
              <a:rPr lang="fr-FR" baseline="0" noProof="0" dirty="0" err="1"/>
              <a:t>semr</a:t>
            </a:r>
            <a:endParaRPr lang="fr-FR" baseline="0" noProof="0" dirty="0"/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aseline="0" noProof="0" dirty="0"/>
              <a:t>Lc5v10 Vous serez pêcheur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aseline="0" noProof="0" dirty="0"/>
              <a:t>Jn16v8 Il convaincra la </a:t>
            </a:r>
            <a:r>
              <a:rPr lang="fr-FR" baseline="0" noProof="0" dirty="0" err="1"/>
              <a:t>mnd</a:t>
            </a:r>
            <a:endParaRPr lang="fr-FR" baseline="0" noProof="0" dirty="0"/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aseline="0" noProof="0" dirty="0"/>
              <a:t>Mt28v19 Faites des </a:t>
            </a:r>
            <a:r>
              <a:rPr lang="fr-FR" baseline="0" noProof="0" dirty="0" err="1"/>
              <a:t>discipls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40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Si vous n’êtes pas au courant, </a:t>
            </a:r>
            <a:r>
              <a:rPr lang="fr-FR" b="1" noProof="0" dirty="0"/>
              <a:t>le monde va mal</a:t>
            </a:r>
            <a:r>
              <a:rPr lang="fr-FR" noProof="0" dirty="0"/>
              <a:t>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Le</a:t>
            </a:r>
            <a:r>
              <a:rPr lang="fr-FR" baseline="0" noProof="0" dirty="0"/>
              <a:t> seul espoir est le salut par JC, qui </a:t>
            </a:r>
            <a:r>
              <a:rPr lang="fr-FR" i="1" u="sng" baseline="0" noProof="0" dirty="0"/>
              <a:t>change des cœurs</a:t>
            </a:r>
            <a:r>
              <a:rPr lang="fr-FR" baseline="0" noProof="0" dirty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Comme les poissons dans l’océan, les personnes perdues autour de ns </a:t>
            </a:r>
            <a:r>
              <a:rPr lang="fr-FR" baseline="0" noProof="0" dirty="0" err="1"/>
              <a:t>snt</a:t>
            </a:r>
            <a:r>
              <a:rPr lang="fr-FR" baseline="0" noProof="0" dirty="0"/>
              <a:t> </a:t>
            </a:r>
            <a:r>
              <a:rPr lang="fr-FR" b="1" u="sng" baseline="0" noProof="0" dirty="0"/>
              <a:t>inconscientes</a:t>
            </a:r>
            <a:r>
              <a:rPr lang="fr-FR" baseline="0" noProof="0" dirty="0"/>
              <a:t> </a:t>
            </a:r>
            <a:r>
              <a:rPr lang="fr-FR" baseline="0" noProof="0" dirty="0" err="1"/>
              <a:t>ds</a:t>
            </a:r>
            <a:r>
              <a:rPr lang="fr-FR" baseline="0" noProof="0" dirty="0"/>
              <a:t> dangers </a:t>
            </a:r>
            <a:r>
              <a:rPr lang="fr-FR" baseline="0" noProof="0" dirty="0" err="1"/>
              <a:t>ds</a:t>
            </a:r>
            <a:r>
              <a:rPr lang="fr-FR" baseline="0" noProof="0" dirty="0"/>
              <a:t> dents de la mer.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11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92024">
              <a:buFont typeface="Wingdings" pitchFamily="2" charset="2"/>
              <a:buNone/>
              <a:tabLst>
                <a:tab pos="192024" algn="l"/>
              </a:tabLst>
            </a:pPr>
            <a:r>
              <a:rPr lang="fr-FR" b="1" noProof="0" dirty="0"/>
              <a:t>Avant</a:t>
            </a:r>
            <a:r>
              <a:rPr lang="fr-FR" noProof="0" dirty="0"/>
              <a:t> de pêcher,</a:t>
            </a:r>
            <a:r>
              <a:rPr lang="fr-FR" baseline="0" noProof="0" dirty="0"/>
              <a:t> </a:t>
            </a:r>
            <a:r>
              <a:rPr lang="fr-FR" b="0" u="none" baseline="0" noProof="0" dirty="0"/>
              <a:t>il faut devenir pêcheur</a:t>
            </a:r>
            <a:r>
              <a:rPr lang="fr-FR" b="0" baseline="0" noProof="0" dirty="0"/>
              <a:t> !  </a:t>
            </a:r>
            <a:r>
              <a:rPr lang="fr-FR" b="1" baseline="0" noProof="0" dirty="0"/>
              <a:t>Mais comment ???</a:t>
            </a:r>
          </a:p>
          <a:p>
            <a:pPr marL="0" indent="-192024">
              <a:buFont typeface="Wingdings" panose="05000000000000000000" pitchFamily="2" charset="2"/>
              <a:buChar char="Ø"/>
              <a:tabLst>
                <a:tab pos="192024" algn="l"/>
              </a:tabLst>
            </a:pPr>
            <a:r>
              <a:rPr lang="fr-FR" baseline="0" noProof="0" dirty="0"/>
              <a:t>Comme on dit : « L’habit ne fait pas le moine. »</a:t>
            </a:r>
          </a:p>
          <a:p>
            <a:pPr marL="0" indent="-192024">
              <a:buFont typeface="Wingdings" pitchFamily="2" charset="2"/>
              <a:buNone/>
              <a:tabLst>
                <a:tab pos="192024" algn="l"/>
              </a:tabLst>
            </a:pPr>
            <a:r>
              <a:rPr lang="fr-FR" baseline="0" noProof="0" dirty="0"/>
              <a:t>     </a:t>
            </a:r>
            <a:r>
              <a:rPr lang="fr-FR" b="0" i="1" u="sng" baseline="0" noProof="0" dirty="0"/>
              <a:t>Il ne suffit pas d’avoir des outils</a:t>
            </a:r>
            <a:r>
              <a:rPr lang="fr-FR" baseline="0" noProof="0" dirty="0"/>
              <a:t>…  un bateau et un filet.</a:t>
            </a:r>
          </a:p>
          <a:p>
            <a:pPr marL="0" indent="-192024">
              <a:buFont typeface="Wingdings" pitchFamily="2" charset="2"/>
              <a:buChar char="Ø"/>
              <a:tabLst>
                <a:tab pos="192024" algn="l"/>
              </a:tabLst>
            </a:pPr>
            <a:r>
              <a:rPr lang="fr-FR" baseline="0" noProof="0" dirty="0"/>
              <a:t>Il faut savoir </a:t>
            </a:r>
            <a:r>
              <a:rPr lang="fr-FR" baseline="0" noProof="0" dirty="0" err="1"/>
              <a:t>ls</a:t>
            </a:r>
            <a:r>
              <a:rPr lang="fr-FR" baseline="0" noProof="0" dirty="0"/>
              <a:t> </a:t>
            </a:r>
            <a:r>
              <a:rPr lang="fr-FR" baseline="0" noProof="0" dirty="0" err="1"/>
              <a:t>utilisr</a:t>
            </a:r>
            <a:r>
              <a:rPr lang="fr-FR" baseline="0" noProof="0" dirty="0"/>
              <a:t> </a:t>
            </a:r>
            <a:r>
              <a:rPr lang="fr-FR" b="0" i="1" u="sng" baseline="0" noProof="0" dirty="0"/>
              <a:t>et</a:t>
            </a:r>
            <a:r>
              <a:rPr lang="fr-FR" baseline="0" noProof="0" dirty="0"/>
              <a:t> en </a:t>
            </a:r>
            <a:r>
              <a:rPr lang="fr-FR" baseline="0" noProof="0" dirty="0" err="1"/>
              <a:t>avr</a:t>
            </a:r>
            <a:r>
              <a:rPr lang="fr-FR" baseline="0" noProof="0" dirty="0"/>
              <a:t> la passion, </a:t>
            </a:r>
            <a:r>
              <a:rPr lang="fr-FR" b="1" u="sng" baseline="0" noProof="0" dirty="0"/>
              <a:t>1 cœur</a:t>
            </a:r>
            <a:r>
              <a:rPr lang="fr-FR" b="0" u="none" baseline="0" noProof="0" dirty="0"/>
              <a:t> du </a:t>
            </a:r>
            <a:r>
              <a:rPr lang="fr-FR" b="0" u="none" baseline="0" noProof="0" dirty="0" err="1"/>
              <a:t>pêchr</a:t>
            </a:r>
            <a:endParaRPr lang="fr-FR" b="0" u="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17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Avant de faire une étude inutile, </a:t>
            </a:r>
            <a:r>
              <a:rPr lang="fr-FR" b="1" noProof="0" dirty="0"/>
              <a:t>posons </a:t>
            </a:r>
            <a:r>
              <a:rPr lang="fr-FR" b="1" noProof="0" dirty="0" err="1"/>
              <a:t>qq</a:t>
            </a:r>
            <a:r>
              <a:rPr lang="fr-FR" b="1" noProof="0" dirty="0"/>
              <a:t> questions</a:t>
            </a:r>
            <a:r>
              <a:rPr lang="fr-FR" noProof="0" dirty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Vérifions le contexte de Mc1v17 </a:t>
            </a:r>
            <a:r>
              <a:rPr lang="fr-FR" b="0" i="1" u="sng" noProof="0" dirty="0"/>
              <a:t>avant de l’appliquer</a:t>
            </a:r>
            <a:r>
              <a:rPr lang="fr-FR" noProof="0" dirty="0"/>
              <a:t>.    </a:t>
            </a:r>
          </a:p>
          <a:p>
            <a:pPr marL="0" indent="-192024" defTabSz="192024">
              <a:buFont typeface="Wingdings" pitchFamily="2" charset="2"/>
              <a:buChar char="Ø"/>
            </a:pPr>
            <a:r>
              <a:rPr lang="fr-FR" noProof="0" dirty="0"/>
              <a:t>J’ai une méthode très simple pour </a:t>
            </a:r>
            <a:r>
              <a:rPr lang="fr-FR" b="1" u="sng" noProof="0" dirty="0"/>
              <a:t>cerner le contexte</a:t>
            </a:r>
            <a:r>
              <a:rPr lang="fr-FR" noProof="0" dirty="0"/>
              <a:t> de tout passage biblique, petit ou grand. Je vs </a:t>
            </a:r>
            <a:r>
              <a:rPr lang="fr-FR" u="sng" noProof="0" dirty="0" err="1"/>
              <a:t>offr</a:t>
            </a:r>
            <a:r>
              <a:rPr lang="fr-FR" u="sng" baseline="0" noProof="0" dirty="0"/>
              <a:t> 3 </a:t>
            </a:r>
            <a:r>
              <a:rPr lang="fr-FR" u="sng" baseline="0" noProof="0"/>
              <a:t>pges</a:t>
            </a:r>
            <a:r>
              <a:rPr lang="fr-FR" u="sng" baseline="0" noProof="0" dirty="0"/>
              <a:t> de </a:t>
            </a:r>
            <a:r>
              <a:rPr lang="fr-FR" u="sng" baseline="0" noProof="0" dirty="0" err="1"/>
              <a:t>ques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2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tabLst>
                <a:tab pos="192024" algn="l"/>
              </a:tabLst>
            </a:pPr>
            <a:r>
              <a:rPr lang="fr-FR" noProof="0" dirty="0"/>
              <a:t>	Posons-nous donc cette 1</a:t>
            </a:r>
            <a:r>
              <a:rPr lang="fr-FR" baseline="30000" noProof="0" dirty="0"/>
              <a:t>ere</a:t>
            </a:r>
            <a:r>
              <a:rPr lang="fr-FR" noProof="0" dirty="0"/>
              <a:t> question importante ! [survols]</a:t>
            </a:r>
          </a:p>
          <a:p>
            <a:pPr marL="0" indent="-171450">
              <a:buFont typeface="Wingdings" pitchFamily="2" charset="2"/>
              <a:buChar char="Ø"/>
              <a:tabLst>
                <a:tab pos="192024" algn="l"/>
              </a:tabLst>
            </a:pPr>
            <a:r>
              <a:rPr lang="fr-FR" b="1" u="sng" noProof="0" dirty="0"/>
              <a:t>Qui est l’écrivain</a:t>
            </a:r>
            <a:r>
              <a:rPr lang="fr-FR" b="1" u="none" baseline="0" noProof="0" dirty="0"/>
              <a:t> ?</a:t>
            </a:r>
            <a:r>
              <a:rPr lang="fr-FR" baseline="0" noProof="0" dirty="0"/>
              <a:t> Jean-Marc a pris des années pour </a:t>
            </a:r>
            <a:r>
              <a:rPr lang="fr-FR" b="1" i="1" u="none" baseline="0" noProof="0" dirty="0"/>
              <a:t>devenir</a:t>
            </a:r>
            <a:r>
              <a:rPr lang="fr-FR" baseline="0" noProof="0" dirty="0"/>
              <a:t> pêcheur d’homme.  	Donc, il sait de quoi il parle !</a:t>
            </a:r>
          </a:p>
          <a:p>
            <a:pPr marL="0" indent="-192024">
              <a:buFont typeface="Wingdings" pitchFamily="2" charset="2"/>
              <a:buChar char="Ø"/>
            </a:pPr>
            <a:r>
              <a:rPr lang="fr-FR" baseline="0" noProof="0" dirty="0"/>
              <a:t>Rappelons-nous sn histoire d’avoir quitté sa 1ere 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700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itchFamily="2" charset="2"/>
              <a:buNone/>
              <a:tabLst>
                <a:tab pos="192024" algn="l"/>
              </a:tabLst>
            </a:pPr>
            <a:r>
              <a:rPr lang="fr-FR" b="1" baseline="0" noProof="0" dirty="0"/>
              <a:t>Ecoutons</a:t>
            </a:r>
            <a:r>
              <a:rPr lang="fr-FR" baseline="0" noProof="0" dirty="0"/>
              <a:t> donc le Maître. [lire]</a:t>
            </a:r>
          </a:p>
          <a:p>
            <a:pPr marL="0" indent="0" algn="l">
              <a:buFont typeface="Wingdings" pitchFamily="2" charset="2"/>
              <a:buNone/>
              <a:tabLst>
                <a:tab pos="192024" algn="l"/>
              </a:tabLst>
            </a:pPr>
            <a:r>
              <a:rPr lang="fr-FR" baseline="0" noProof="0" dirty="0"/>
              <a:t>	J’ai choisi la </a:t>
            </a:r>
            <a:r>
              <a:rPr lang="fr-FR" baseline="0" noProof="0" dirty="0" err="1"/>
              <a:t>Bibl</a:t>
            </a:r>
            <a:r>
              <a:rPr lang="fr-FR" baseline="0" noProof="0" dirty="0"/>
              <a:t> </a:t>
            </a:r>
            <a:r>
              <a:rPr lang="fr-FR" baseline="0" noProof="0" dirty="0" err="1"/>
              <a:t>ds</a:t>
            </a:r>
            <a:r>
              <a:rPr lang="fr-FR" baseline="0" noProof="0" dirty="0"/>
              <a:t> Peuples, de 1998, Catholique et </a:t>
            </a:r>
            <a:r>
              <a:rPr lang="fr-FR" b="0" i="1" u="sng" baseline="0" noProof="0" dirty="0"/>
              <a:t>fidèle aux textes originaux</a:t>
            </a:r>
            <a:r>
              <a:rPr lang="fr-FR" b="0" i="1" u="none" baseline="0" noProof="0" dirty="0"/>
              <a:t>,</a:t>
            </a:r>
            <a:r>
              <a:rPr lang="fr-FR" baseline="0" noProof="0" dirty="0"/>
              <a:t> parce que ns sommes dans un pays qui se croit Catholique… j’enlève ainsi toute pierre d’achoppement.</a:t>
            </a:r>
          </a:p>
          <a:p>
            <a:pPr marL="0" indent="0" algn="l">
              <a:buFont typeface="Wingdings" pitchFamily="2" charset="2"/>
              <a:buNone/>
              <a:tabLst>
                <a:tab pos="192024" algn="l"/>
              </a:tabLst>
            </a:pPr>
            <a:r>
              <a:rPr lang="fr-FR" baseline="0" noProof="0" dirty="0"/>
              <a:t>	</a:t>
            </a:r>
            <a:r>
              <a:rPr lang="fr-FR" i="0" u="sng" baseline="0" noProof="0" dirty="0" err="1"/>
              <a:t>Peut-êtr</a:t>
            </a:r>
            <a:r>
              <a:rPr lang="fr-FR" i="0" u="sng" baseline="0" noProof="0" dirty="0"/>
              <a:t> vs n’</a:t>
            </a:r>
            <a:r>
              <a:rPr lang="fr-FR" i="0" u="sng" baseline="0" noProof="0" dirty="0" err="1"/>
              <a:t>avz</a:t>
            </a:r>
            <a:r>
              <a:rPr lang="fr-FR" i="0" u="sng" baseline="0" noProof="0" dirty="0"/>
              <a:t> pas </a:t>
            </a:r>
            <a:r>
              <a:rPr lang="fr-FR" b="0" i="0" u="sng" baseline="0" noProof="0" dirty="0" err="1"/>
              <a:t>ls</a:t>
            </a:r>
            <a:r>
              <a:rPr lang="fr-FR" b="0" i="0" u="sng" baseline="0" noProof="0" dirty="0"/>
              <a:t> 2 </a:t>
            </a:r>
            <a:r>
              <a:rPr lang="fr-FR" b="0" i="0" u="sng" baseline="0" noProof="0" dirty="0" err="1"/>
              <a:t>vrb</a:t>
            </a:r>
            <a:endParaRPr lang="fr-FR" b="0" i="0" u="sng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24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40243810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Jésus</a:t>
            </a:r>
            <a:r>
              <a:rPr lang="fr-FR" dirty="0">
                <a:latin typeface="Arial" pitchFamily="34" charset="0"/>
                <a:cs typeface="Arial" pitchFamily="34" charset="0"/>
              </a:rPr>
              <a:t> leur dit…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Il n‘était pas inconnu de Pierre et d'André.</a:t>
            </a:r>
          </a:p>
          <a:p>
            <a:endParaRPr lang="fr-FR" sz="1000" dirty="0">
              <a:latin typeface="Arial" pitchFamily="34" charset="0"/>
              <a:cs typeface="Arial" pitchFamily="34" charset="0"/>
            </a:endParaRP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Jean L’appelait l'agneau de Dieu" (Jn1v29).</a:t>
            </a: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André L'a appelé "Maître" (Jn1v38à40).</a:t>
            </a: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Simon est devenu Pierre (Jn1v42)</a:t>
            </a:r>
          </a:p>
          <a:p>
            <a:endParaRPr lang="fr-FR" sz="1000" dirty="0">
              <a:latin typeface="Arial" pitchFamily="34" charset="0"/>
              <a:cs typeface="Arial" pitchFamily="34" charset="0"/>
            </a:endParaRPr>
          </a:p>
          <a:p>
            <a:r>
              <a:rPr lang="fr-FR" sz="4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Avant de devenir pêcheur d'hommes, il faut être pêché 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Il faut être réellement sauvé</a:t>
            </a:r>
          </a:p>
        </p:txBody>
      </p:sp>
    </p:spTree>
    <p:extLst>
      <p:ext uri="{BB962C8B-B14F-4D97-AF65-F5344CB8AC3E}">
        <p14:creationId xmlns:p14="http://schemas.microsoft.com/office/powerpoint/2010/main" val="241384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Jésus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leur</a:t>
            </a:r>
            <a:r>
              <a:rPr lang="fr-FR" dirty="0">
                <a:latin typeface="Arial" pitchFamily="34" charset="0"/>
                <a:cs typeface="Arial" pitchFamily="34" charset="0"/>
              </a:rPr>
              <a:t> dit… 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1196975"/>
            <a:ext cx="6337300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…à ceux qui l’écoute.</a:t>
            </a:r>
          </a:p>
        </p:txBody>
      </p:sp>
    </p:spTree>
    <p:extLst>
      <p:ext uri="{BB962C8B-B14F-4D97-AF65-F5344CB8AC3E}">
        <p14:creationId xmlns:p14="http://schemas.microsoft.com/office/powerpoint/2010/main" val="816790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Jésus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leur</a:t>
            </a:r>
            <a:r>
              <a:rPr lang="fr-FR" dirty="0">
                <a:latin typeface="Arial" pitchFamily="34" charset="0"/>
                <a:cs typeface="Arial" pitchFamily="34" charset="0"/>
              </a:rPr>
              <a:t> dit…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Autofit/>
          </a:bodyPr>
          <a:lstStyle/>
          <a:p>
            <a:r>
              <a:rPr lang="fr-FR" sz="3600" dirty="0">
                <a:latin typeface="Arial" pitchFamily="34" charset="0"/>
                <a:cs typeface="Arial" pitchFamily="34" charset="0"/>
              </a:rPr>
              <a:t>Ils L’ont vu changer l'eau en vin (Jn2v11).</a:t>
            </a: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Ils L’ont vu nettoyer le Temple (Jn2v17).</a:t>
            </a: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Ils L’ont écouté dire ‘repentez-vous’ (v15).</a:t>
            </a:r>
          </a:p>
          <a:p>
            <a:endParaRPr lang="fr-FR" sz="3600" dirty="0">
              <a:latin typeface="Arial" pitchFamily="34" charset="0"/>
              <a:cs typeface="Arial" pitchFamily="34" charset="0"/>
            </a:endParaRPr>
          </a:p>
          <a:p>
            <a:r>
              <a:rPr lang="fr-FR" sz="39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Le Maître choisit ceux qu'Il veut envoyer dans le champ (cf. Mt9v38 et Lc10v2).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suivre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son</a:t>
            </a:r>
            <a:r>
              <a:rPr lang="fr-FR" dirty="0">
                <a:latin typeface="Arial" pitchFamily="34" charset="0"/>
                <a:cs typeface="Arial" pitchFamily="34" charset="0"/>
              </a:rPr>
              <a:t> plan.</a:t>
            </a:r>
          </a:p>
        </p:txBody>
      </p:sp>
    </p:spTree>
    <p:extLst>
      <p:ext uri="{BB962C8B-B14F-4D97-AF65-F5344CB8AC3E}">
        <p14:creationId xmlns:p14="http://schemas.microsoft.com/office/powerpoint/2010/main" val="2134391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Jésus leur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dit</a:t>
            </a:r>
            <a:r>
              <a:rPr lang="fr-FR" dirty="0">
                <a:latin typeface="Arial" pitchFamily="34" charset="0"/>
                <a:cs typeface="Arial" pitchFamily="34" charset="0"/>
              </a:rPr>
              <a:t>… »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…pour être écouté 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01" y="1196417"/>
            <a:ext cx="6337597" cy="4753198"/>
          </a:xfrm>
        </p:spPr>
      </p:pic>
    </p:spTree>
    <p:extLst>
      <p:ext uri="{BB962C8B-B14F-4D97-AF65-F5344CB8AC3E}">
        <p14:creationId xmlns:p14="http://schemas.microsoft.com/office/powerpoint/2010/main" val="933554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Jésus leur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dit</a:t>
            </a:r>
            <a:r>
              <a:rPr lang="fr-FR" dirty="0">
                <a:latin typeface="Arial" pitchFamily="34" charset="0"/>
                <a:cs typeface="Arial" pitchFamily="34" charset="0"/>
              </a:rPr>
              <a:t>…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Pierre et André ont tout laissé.</a:t>
            </a:r>
          </a:p>
          <a:p>
            <a:endParaRPr lang="fr-FR" sz="1000" dirty="0">
              <a:latin typeface="Arial" pitchFamily="34" charset="0"/>
              <a:cs typeface="Arial" pitchFamily="34" charset="0"/>
            </a:endParaRP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"Parle, car ton serviteur écoute !" (2Sa3v10)</a:t>
            </a: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"Que veux-tu que je fasse ?" (Ac9v6).</a:t>
            </a:r>
          </a:p>
          <a:p>
            <a:endParaRPr lang="fr-FR" sz="1000" dirty="0">
              <a:latin typeface="Arial" pitchFamily="34" charset="0"/>
              <a:cs typeface="Arial" pitchFamily="34" charset="0"/>
            </a:endParaRPr>
          </a:p>
          <a:p>
            <a:r>
              <a:rPr lang="fr-FR" sz="4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Comment voulez-vous L’entendre si vous ne L’écoutez pas 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être à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l’écoute</a:t>
            </a:r>
            <a:r>
              <a:rPr lang="fr-F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438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</a:t>
            </a:r>
            <a:r>
              <a:rPr lang="fr-FR" u="sng" dirty="0"/>
              <a:t>Venez</a:t>
            </a:r>
            <a:r>
              <a:rPr lang="fr-FR" dirty="0"/>
              <a:t>, suivez-moi !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sz="4200" dirty="0">
                <a:solidFill>
                  <a:srgbClr val="FFC000"/>
                </a:solidFill>
              </a:rPr>
              <a:t>Il y a bien deux mots en grec. (cf. </a:t>
            </a:r>
            <a:r>
              <a:rPr lang="fr-FR" sz="4200" dirty="0" err="1">
                <a:solidFill>
                  <a:srgbClr val="FFC000"/>
                </a:solidFill>
              </a:rPr>
              <a:t>JNB</a:t>
            </a:r>
            <a:r>
              <a:rPr lang="fr-FR" sz="4200" dirty="0">
                <a:solidFill>
                  <a:srgbClr val="FFC000"/>
                </a:solidFill>
              </a:rPr>
              <a:t> et </a:t>
            </a:r>
            <a:r>
              <a:rPr lang="fr-FR" sz="4200" dirty="0" err="1">
                <a:solidFill>
                  <a:srgbClr val="FFC000"/>
                </a:solidFill>
              </a:rPr>
              <a:t>BB</a:t>
            </a:r>
            <a:r>
              <a:rPr lang="fr-FR" sz="4200" dirty="0">
                <a:solidFill>
                  <a:srgbClr val="FFC000"/>
                </a:solidFill>
              </a:rPr>
              <a:t>)</a:t>
            </a:r>
          </a:p>
          <a:p>
            <a:r>
              <a:rPr lang="fr-FR" sz="3600" dirty="0"/>
              <a:t>Il nous invite </a:t>
            </a:r>
            <a:r>
              <a:rPr lang="fr-FR" sz="3600" u="sng" dirty="0"/>
              <a:t>d'abord</a:t>
            </a:r>
            <a:r>
              <a:rPr lang="fr-FR" sz="3600" dirty="0"/>
              <a:t> à nous approcher (Mt11v28).</a:t>
            </a:r>
          </a:p>
          <a:p>
            <a:r>
              <a:rPr lang="fr-FR" sz="3600" dirty="0"/>
              <a:t>L'intimité est plus qu’une connaissance biblique.     (cf. Jn17v3 : « …qu’ils te connaissent »).</a:t>
            </a:r>
          </a:p>
          <a:p>
            <a:r>
              <a:rPr lang="fr-FR" dirty="0">
                <a:solidFill>
                  <a:srgbClr val="FFC000"/>
                </a:solidFill>
              </a:rPr>
              <a:t>Cela implique un investissement de temps et de conformité à Lui </a:t>
            </a:r>
            <a:r>
              <a:rPr lang="fr-FR" sz="3600" dirty="0">
                <a:solidFill>
                  <a:srgbClr val="FFC000"/>
                </a:solidFill>
              </a:rPr>
              <a:t>(Rm6v2à7</a:t>
            </a:r>
            <a:r>
              <a:rPr lang="fr-FR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3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marcher</a:t>
            </a:r>
            <a:r>
              <a:rPr lang="fr-FR" dirty="0">
                <a:latin typeface="Arial" pitchFamily="34" charset="0"/>
                <a:cs typeface="Arial" pitchFamily="34" charset="0"/>
              </a:rPr>
              <a:t> avec Lui.</a:t>
            </a:r>
          </a:p>
        </p:txBody>
      </p:sp>
    </p:spTree>
    <p:extLst>
      <p:ext uri="{BB962C8B-B14F-4D97-AF65-F5344CB8AC3E}">
        <p14:creationId xmlns:p14="http://schemas.microsoft.com/office/powerpoint/2010/main" val="109891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</a:t>
            </a:r>
            <a:r>
              <a:rPr lang="fr-FR" u="sng" dirty="0"/>
              <a:t>Venez</a:t>
            </a:r>
            <a:r>
              <a:rPr lang="fr-FR" dirty="0"/>
              <a:t>, suivez-moi !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400" dirty="0">
                <a:latin typeface="Arial" pitchFamily="34" charset="0"/>
                <a:cs typeface="Arial" pitchFamily="34" charset="0"/>
              </a:rPr>
              <a:t>On Le suit parce qu’on L’aime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6" y="1191032"/>
            <a:ext cx="7112547" cy="4719384"/>
          </a:xfrm>
        </p:spPr>
      </p:pic>
    </p:spTree>
    <p:extLst>
      <p:ext uri="{BB962C8B-B14F-4D97-AF65-F5344CB8AC3E}">
        <p14:creationId xmlns:p14="http://schemas.microsoft.com/office/powerpoint/2010/main" val="132151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Venez, </a:t>
            </a:r>
            <a:r>
              <a:rPr lang="fr-FR" u="sng" dirty="0"/>
              <a:t>suivez</a:t>
            </a:r>
            <a:r>
              <a:rPr lang="fr-FR" dirty="0"/>
              <a:t>-moi !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Jésus a déjà fait le chemin ; il n'y a rien à inventer.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C'est à nous de découvrir comment Il l'a fait. </a:t>
            </a:r>
            <a:r>
              <a:rPr lang="fr-F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(La suite de cette étude !)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Nous n'avons pas à réinventer ou à faire évoluer sa méthode</a:t>
            </a:r>
          </a:p>
          <a:p>
            <a:r>
              <a:rPr lang="fr-F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Il faut prendre place derrière Jésus, en toute humilité.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apprendre de Lui.</a:t>
            </a:r>
          </a:p>
        </p:txBody>
      </p:sp>
    </p:spTree>
    <p:extLst>
      <p:ext uri="{BB962C8B-B14F-4D97-AF65-F5344CB8AC3E}">
        <p14:creationId xmlns:p14="http://schemas.microsoft.com/office/powerpoint/2010/main" val="3287916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Venez, </a:t>
            </a:r>
            <a:r>
              <a:rPr lang="fr-FR" u="sng" dirty="0"/>
              <a:t>suivez</a:t>
            </a:r>
            <a:r>
              <a:rPr lang="fr-FR" dirty="0"/>
              <a:t>-moi !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61" y="1196752"/>
            <a:ext cx="5994878" cy="477143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Je</a:t>
            </a:r>
            <a:r>
              <a:rPr lang="fr-FR" dirty="0">
                <a:latin typeface="Arial" pitchFamily="34" charset="0"/>
                <a:cs typeface="Arial" pitchFamily="34" charset="0"/>
              </a:rPr>
              <a:t> bâtirai mon église. »</a:t>
            </a:r>
          </a:p>
        </p:txBody>
      </p:sp>
    </p:spTree>
    <p:extLst>
      <p:ext uri="{BB962C8B-B14F-4D97-AF65-F5344CB8AC3E}">
        <p14:creationId xmlns:p14="http://schemas.microsoft.com/office/powerpoint/2010/main" val="1069199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Venez, suivez-</a:t>
            </a:r>
            <a:r>
              <a:rPr lang="fr-FR" u="sng" dirty="0"/>
              <a:t>moi</a:t>
            </a:r>
            <a:r>
              <a:rPr lang="fr-FR" dirty="0"/>
              <a:t> !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Le pronom en grec est bien là, afin de souligner </a:t>
            </a:r>
            <a:r>
              <a:rPr lang="fr-FR" b="1" i="1" u="sng" dirty="0">
                <a:solidFill>
                  <a:srgbClr val="FFC000"/>
                </a:solidFill>
              </a:rPr>
              <a:t>QUI</a:t>
            </a:r>
            <a:r>
              <a:rPr lang="fr-FR" dirty="0">
                <a:solidFill>
                  <a:srgbClr val="FFC000"/>
                </a:solidFill>
              </a:rPr>
              <a:t> il faut suivre.</a:t>
            </a:r>
          </a:p>
          <a:p>
            <a:r>
              <a:rPr lang="fr-FR" dirty="0"/>
              <a:t>Il y a beaucoup de bons exemples, mais un SEUL modèle à suivre.</a:t>
            </a:r>
          </a:p>
          <a:p>
            <a:r>
              <a:rPr lang="fr-FR" dirty="0">
                <a:solidFill>
                  <a:srgbClr val="FFC000"/>
                </a:solidFill>
              </a:rPr>
              <a:t>Il veut nos yeux fixés sur Lui.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ne faut pas nous égarer.</a:t>
            </a:r>
          </a:p>
        </p:txBody>
      </p:sp>
    </p:spTree>
    <p:extLst>
      <p:ext uri="{BB962C8B-B14F-4D97-AF65-F5344CB8AC3E}">
        <p14:creationId xmlns:p14="http://schemas.microsoft.com/office/powerpoint/2010/main" val="844255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006" y="328304"/>
            <a:ext cx="3841994" cy="6543288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 Venez, suivez-moi ! Je ferai de vous des pêcheurs d’hommes. »</a:t>
            </a:r>
          </a:p>
          <a:p>
            <a:pPr algn="l">
              <a:lnSpc>
                <a:spcPts val="7000"/>
              </a:lnSpc>
            </a:pPr>
            <a:r>
              <a:rPr lang="fr-FR" sz="3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Marc 1v17 </a:t>
            </a:r>
            <a:r>
              <a:rPr lang="fr-FR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BDP</a:t>
            </a:r>
            <a:endParaRPr lang="fr-FR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03"/>
            <a:ext cx="5302006" cy="6529697"/>
          </a:xfrm>
        </p:spPr>
      </p:pic>
    </p:spTree>
    <p:extLst>
      <p:ext uri="{BB962C8B-B14F-4D97-AF65-F5344CB8AC3E}">
        <p14:creationId xmlns:p14="http://schemas.microsoft.com/office/powerpoint/2010/main" val="117750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Venez, suivez-</a:t>
            </a:r>
            <a:r>
              <a:rPr lang="fr-FR" u="sng" dirty="0"/>
              <a:t>moi</a:t>
            </a:r>
            <a:r>
              <a:rPr lang="fr-FR" dirty="0"/>
              <a:t> !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301208"/>
            <a:ext cx="8232846" cy="1570383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C’est la clé pour devenir pêcheur d’hommes.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10" y="1322096"/>
            <a:ext cx="5305483" cy="3979112"/>
          </a:xfrm>
        </p:spPr>
      </p:pic>
    </p:spTree>
    <p:extLst>
      <p:ext uri="{BB962C8B-B14F-4D97-AF65-F5344CB8AC3E}">
        <p14:creationId xmlns:p14="http://schemas.microsoft.com/office/powerpoint/2010/main" val="453625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( </a:t>
            </a:r>
            <a:r>
              <a:rPr lang="fr-FR" u="sng" dirty="0"/>
              <a:t>et</a:t>
            </a:r>
            <a:r>
              <a:rPr lang="fr-FR" dirty="0"/>
              <a:t> ) Je ferai de vous…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N’oublions pas le mot grec « et » !</a:t>
            </a:r>
          </a:p>
          <a:p>
            <a:r>
              <a:rPr lang="fr-FR" sz="3900" dirty="0">
                <a:latin typeface="Arial" pitchFamily="34" charset="0"/>
                <a:cs typeface="Arial" pitchFamily="34" charset="0"/>
              </a:rPr>
              <a:t>« Si vous faites cela, je ferrai ceci ! »</a:t>
            </a:r>
          </a:p>
          <a:p>
            <a:r>
              <a:rPr lang="fr-FR" sz="3900" dirty="0">
                <a:latin typeface="Arial" pitchFamily="34" charset="0"/>
                <a:cs typeface="Arial" pitchFamily="34" charset="0"/>
              </a:rPr>
              <a:t>Il y a des conditions à l'accomplissement de la promesse.</a:t>
            </a:r>
          </a:p>
          <a:p>
            <a:r>
              <a:rPr lang="fr-FR" sz="49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Je doit venir à Jésus ET Le suivre en vie pratique </a:t>
            </a:r>
            <a:r>
              <a:rPr lang="fr-FR" sz="4900" b="1" i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sz="49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fr-FR" sz="49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fera le reste.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faire un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084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( et ) </a:t>
            </a:r>
            <a:r>
              <a:rPr lang="fr-FR" u="sng" dirty="0"/>
              <a:t>Je ferai</a:t>
            </a:r>
            <a:r>
              <a:rPr lang="fr-FR" dirty="0"/>
              <a:t> de vous…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9" y="1196752"/>
            <a:ext cx="6576662" cy="47680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Jésus veut vous convertir.</a:t>
            </a:r>
          </a:p>
        </p:txBody>
      </p:sp>
    </p:spTree>
    <p:extLst>
      <p:ext uri="{BB962C8B-B14F-4D97-AF65-F5344CB8AC3E}">
        <p14:creationId xmlns:p14="http://schemas.microsoft.com/office/powerpoint/2010/main" val="1422718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( et ) </a:t>
            </a:r>
            <a:r>
              <a:rPr lang="fr-FR" u="sng" dirty="0"/>
              <a:t>Je ferai</a:t>
            </a:r>
            <a:r>
              <a:rPr lang="fr-FR" dirty="0"/>
              <a:t> de vous…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L'auteur de la transformation est Jésus.</a:t>
            </a:r>
          </a:p>
          <a:p>
            <a:r>
              <a:rPr lang="fr-FR" sz="3900" dirty="0"/>
              <a:t>On ne </a:t>
            </a:r>
            <a:r>
              <a:rPr lang="fr-FR" sz="3900" b="1" i="1" u="sng" dirty="0"/>
              <a:t>se</a:t>
            </a:r>
            <a:r>
              <a:rPr lang="fr-FR" sz="3900" dirty="0"/>
              <a:t> convertit pas en pêcheur d'hommes !</a:t>
            </a:r>
          </a:p>
          <a:p>
            <a:r>
              <a:rPr lang="fr-FR" sz="3900" dirty="0"/>
              <a:t>Les méthodes de ventes commerciales n'ont rien à voir avec la salut des âmes.</a:t>
            </a:r>
          </a:p>
          <a:p>
            <a:r>
              <a:rPr lang="fr-FR" dirty="0">
                <a:solidFill>
                  <a:srgbClr val="FFC000"/>
                </a:solidFill>
              </a:rPr>
              <a:t>C'est un don spirituel (cf. Ep4v11).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le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demander à Dieu</a:t>
            </a:r>
            <a:r>
              <a:rPr lang="fr-F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784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( et ) Je ferai </a:t>
            </a:r>
            <a:r>
              <a:rPr lang="fr-FR" u="sng" dirty="0"/>
              <a:t>de vous</a:t>
            </a:r>
            <a:r>
              <a:rPr lang="fr-FR" dirty="0"/>
              <a:t>…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52" y="1196752"/>
            <a:ext cx="5893296" cy="47146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Vous pouvez le demander.</a:t>
            </a:r>
          </a:p>
        </p:txBody>
      </p:sp>
    </p:spTree>
    <p:extLst>
      <p:ext uri="{BB962C8B-B14F-4D97-AF65-F5344CB8AC3E}">
        <p14:creationId xmlns:p14="http://schemas.microsoft.com/office/powerpoint/2010/main" val="169944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( et ) Je ferai </a:t>
            </a:r>
            <a:r>
              <a:rPr lang="fr-FR" u="sng" dirty="0"/>
              <a:t>de vous</a:t>
            </a:r>
            <a:r>
              <a:rPr lang="fr-FR" dirty="0"/>
              <a:t>…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Il ne s'agit pas d'éducation, mais de transformation de la </a:t>
            </a:r>
            <a:r>
              <a:rPr lang="fr-FR" u="sng" dirty="0">
                <a:solidFill>
                  <a:srgbClr val="FFC000"/>
                </a:solidFill>
              </a:rPr>
              <a:t>personne</a:t>
            </a:r>
            <a:r>
              <a:rPr lang="fr-FR" dirty="0">
                <a:solidFill>
                  <a:srgbClr val="FFC000"/>
                </a:solidFill>
              </a:rPr>
              <a:t>.</a:t>
            </a:r>
          </a:p>
          <a:p>
            <a:r>
              <a:rPr lang="fr-FR" sz="6000" b="1" i="1" dirty="0">
                <a:solidFill>
                  <a:srgbClr val="FFC000"/>
                </a:solidFill>
              </a:rPr>
              <a:t>Tout est à sa gloire 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rester </a:t>
            </a:r>
            <a:r>
              <a:rPr lang="fr-FR" u="sng" dirty="0" err="1">
                <a:latin typeface="Arial" pitchFamily="34" charset="0"/>
                <a:cs typeface="Arial" pitchFamily="34" charset="0"/>
              </a:rPr>
              <a:t>maleable</a:t>
            </a:r>
            <a:r>
              <a:rPr lang="fr-F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444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-99392"/>
            <a:ext cx="7020272" cy="7020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…</a:t>
            </a:r>
            <a:r>
              <a:rPr lang="fr-FR" u="sng" dirty="0"/>
              <a:t>des pêcheurs</a:t>
            </a:r>
            <a:r>
              <a:rPr lang="fr-FR" dirty="0"/>
              <a:t> d'hommes.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Le métier est important.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18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…</a:t>
            </a:r>
            <a:r>
              <a:rPr lang="fr-FR" u="sng" dirty="0"/>
              <a:t>des pêcheurs</a:t>
            </a:r>
            <a:r>
              <a:rPr lang="fr-FR" dirty="0"/>
              <a:t> d'hommes.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70000" lnSpcReduction="20000"/>
          </a:bodyPr>
          <a:lstStyle/>
          <a:p>
            <a:endParaRPr lang="fr-FR" sz="1600" dirty="0"/>
          </a:p>
          <a:p>
            <a:r>
              <a:rPr lang="fr-FR" dirty="0"/>
              <a:t>Il faut sortir chercher des gens où il se trouvent !</a:t>
            </a:r>
          </a:p>
          <a:p>
            <a:r>
              <a:rPr lang="fr-FR" dirty="0"/>
              <a:t>(cf. Lc5v4à11 et Jn21v5à7)</a:t>
            </a:r>
          </a:p>
          <a:p>
            <a:r>
              <a:rPr lang="fr-FR" dirty="0"/>
              <a:t>C'est un métier de patience, de concentration, d'effort.</a:t>
            </a:r>
          </a:p>
          <a:p>
            <a:r>
              <a:rPr lang="fr-FR" dirty="0"/>
              <a:t>(cf. Lc5v5, Jn21v3, 8 et 11)</a:t>
            </a:r>
          </a:p>
          <a:p>
            <a:r>
              <a:rPr lang="fr-FR" dirty="0"/>
              <a:t>On profite du travail des autres qui ont « semé ».</a:t>
            </a:r>
          </a:p>
          <a:p>
            <a:r>
              <a:rPr lang="fr-FR" dirty="0"/>
              <a:t>(cf. Jn4v38 et 1Cor3v6à9)</a:t>
            </a:r>
          </a:p>
          <a:p>
            <a:endParaRPr lang="fr-FR" sz="1400" dirty="0"/>
          </a:p>
          <a:p>
            <a:r>
              <a:rPr lang="fr-FR" sz="7100" dirty="0">
                <a:solidFill>
                  <a:srgbClr val="FFC000"/>
                </a:solidFill>
              </a:rPr>
              <a:t>Il faut avoir de la sagesse (Pr11v30).</a:t>
            </a:r>
          </a:p>
          <a:p>
            <a:endParaRPr lang="fr-FR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Il faut les amener au Maître.</a:t>
            </a:r>
          </a:p>
        </p:txBody>
      </p:sp>
    </p:spTree>
    <p:extLst>
      <p:ext uri="{BB962C8B-B14F-4D97-AF65-F5344CB8AC3E}">
        <p14:creationId xmlns:p14="http://schemas.microsoft.com/office/powerpoint/2010/main" val="1367115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/>
              <a:t>« …des pêcheurs </a:t>
            </a:r>
            <a:r>
              <a:rPr lang="fr-FR" u="sng" dirty="0"/>
              <a:t>d'hommes</a:t>
            </a:r>
            <a:r>
              <a:rPr lang="fr-FR" dirty="0"/>
              <a:t>.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L'objectif est l'homme perdu.</a:t>
            </a:r>
          </a:p>
          <a:p>
            <a:endParaRPr lang="fr-FR" sz="1000" dirty="0">
              <a:latin typeface="Arial" pitchFamily="34" charset="0"/>
              <a:cs typeface="Arial" pitchFamily="34" charset="0"/>
            </a:endParaRP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Jésus ne fait pas juste des pêcheurs.</a:t>
            </a: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Ce n’est pas une fin en soi.</a:t>
            </a: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L’accent est sur les autres.</a:t>
            </a:r>
          </a:p>
          <a:p>
            <a:endParaRPr lang="fr-FR" sz="1000" dirty="0"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Le but est de sortir l'homme du monde où il va périr.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garder l’objectif.</a:t>
            </a:r>
          </a:p>
        </p:txBody>
      </p:sp>
    </p:spTree>
    <p:extLst>
      <p:ext uri="{BB962C8B-B14F-4D97-AF65-F5344CB8AC3E}">
        <p14:creationId xmlns:p14="http://schemas.microsoft.com/office/powerpoint/2010/main" val="3169125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006" y="328304"/>
            <a:ext cx="3841994" cy="6543288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 Venez, suivez-moi ! Je ferai de vous des pêcheurs d’hommes. »</a:t>
            </a:r>
          </a:p>
          <a:p>
            <a:pPr algn="l">
              <a:lnSpc>
                <a:spcPts val="7000"/>
              </a:lnSpc>
            </a:pPr>
            <a:r>
              <a:rPr lang="fr-FR" sz="3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Marc 1v17 </a:t>
            </a:r>
            <a:r>
              <a:rPr lang="fr-FR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BDP</a:t>
            </a:r>
            <a:endParaRPr lang="fr-FR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03"/>
            <a:ext cx="5302006" cy="6529697"/>
          </a:xfrm>
        </p:spPr>
      </p:pic>
    </p:spTree>
    <p:extLst>
      <p:ext uri="{BB962C8B-B14F-4D97-AF65-F5344CB8AC3E}">
        <p14:creationId xmlns:p14="http://schemas.microsoft.com/office/powerpoint/2010/main" val="3638883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Je ferai de vous… 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1" y="1191032"/>
            <a:ext cx="7521897" cy="47193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…des Pêcheurs d’Hommes</a:t>
            </a: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Revoir, réagir et revenir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000"/>
              </a:buClr>
            </a:pPr>
            <a:r>
              <a:rPr lang="fr-FR" dirty="0"/>
              <a:t>Comment devenir Pêcheur d’Homme?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600" dirty="0"/>
              <a:t>Une vie plus intime avec le Seigneur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600" dirty="0"/>
              <a:t>Suivant Jésus au lieu des autres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600" dirty="0"/>
              <a:t>Laissant le Seigneur nous transformer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600" dirty="0"/>
              <a:t>Gardant l’objectif du salut des autres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600" dirty="0"/>
              <a:t>Rendant toute la gloire à Jésus-Christ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www.AzBible.yolasite.com/fr</a:t>
            </a:r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Une série de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fr-FR" sz="5400" b="1" dirty="0">
                <a:latin typeface="Arial" pitchFamily="34" charset="0"/>
                <a:cs typeface="Arial" pitchFamily="34" charset="0"/>
              </a:rPr>
              <a:t>Cinq étapes de notre mission</a:t>
            </a:r>
          </a:p>
          <a:p>
            <a:r>
              <a:rPr lang="fr-FR" sz="4800" i="1" u="sng" dirty="0">
                <a:latin typeface="Arial" pitchFamily="34" charset="0"/>
                <a:cs typeface="Arial" pitchFamily="34" charset="0"/>
              </a:rPr>
              <a:t>Témoigner</a:t>
            </a:r>
            <a:r>
              <a:rPr lang="fr-FR" sz="4800" dirty="0">
                <a:latin typeface="Arial" pitchFamily="34" charset="0"/>
                <a:cs typeface="Arial" pitchFamily="34" charset="0"/>
              </a:rPr>
              <a:t> pour travailler le terrain</a:t>
            </a:r>
          </a:p>
          <a:p>
            <a:r>
              <a:rPr lang="fr-FR" sz="4800" i="1" u="sng" dirty="0">
                <a:latin typeface="Arial" pitchFamily="34" charset="0"/>
                <a:cs typeface="Arial" pitchFamily="34" charset="0"/>
              </a:rPr>
              <a:t>Semer</a:t>
            </a:r>
            <a:r>
              <a:rPr lang="fr-FR" sz="4800" dirty="0">
                <a:latin typeface="Arial" pitchFamily="34" charset="0"/>
                <a:cs typeface="Arial" pitchFamily="34" charset="0"/>
              </a:rPr>
              <a:t> pour planter la Parole</a:t>
            </a:r>
          </a:p>
          <a:p>
            <a:r>
              <a:rPr lang="fr-FR" sz="4800" b="1" i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Pêcher</a:t>
            </a:r>
            <a:r>
              <a:rPr lang="fr-FR" sz="4800" dirty="0">
                <a:latin typeface="Arial" pitchFamily="34" charset="0"/>
                <a:cs typeface="Arial" pitchFamily="34" charset="0"/>
              </a:rPr>
              <a:t> pour retirer le filet</a:t>
            </a:r>
          </a:p>
          <a:p>
            <a:r>
              <a:rPr lang="fr-FR" sz="4800" i="1" u="sng" dirty="0">
                <a:latin typeface="Arial" pitchFamily="34" charset="0"/>
                <a:cs typeface="Arial" pitchFamily="34" charset="0"/>
              </a:rPr>
              <a:t>Laisser</a:t>
            </a:r>
            <a:r>
              <a:rPr lang="fr-FR" sz="4800" dirty="0">
                <a:latin typeface="Arial" pitchFamily="34" charset="0"/>
                <a:cs typeface="Arial" pitchFamily="34" charset="0"/>
              </a:rPr>
              <a:t> le Sauveur les sauver !</a:t>
            </a:r>
          </a:p>
          <a:p>
            <a:r>
              <a:rPr lang="fr-FR" sz="4800" i="1" u="sng" dirty="0">
                <a:latin typeface="Arial" pitchFamily="34" charset="0"/>
                <a:cs typeface="Arial" pitchFamily="34" charset="0"/>
              </a:rPr>
              <a:t>Faire</a:t>
            </a:r>
            <a:r>
              <a:rPr lang="fr-FR" sz="4800" dirty="0">
                <a:latin typeface="Arial" pitchFamily="34" charset="0"/>
                <a:cs typeface="Arial" pitchFamily="34" charset="0"/>
              </a:rPr>
              <a:t> des disciples de Jésus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Nous avons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tous</a:t>
            </a:r>
            <a:r>
              <a:rPr lang="fr-FR" dirty="0">
                <a:latin typeface="Arial" pitchFamily="34" charset="0"/>
                <a:cs typeface="Arial" pitchFamily="34" charset="0"/>
              </a:rPr>
              <a:t> cet appel</a:t>
            </a:r>
          </a:p>
        </p:txBody>
      </p:sp>
    </p:spTree>
    <p:extLst>
      <p:ext uri="{BB962C8B-B14F-4D97-AF65-F5344CB8AC3E}">
        <p14:creationId xmlns:p14="http://schemas.microsoft.com/office/powerpoint/2010/main" val="2372457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besoin est urgent 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1" y="1197888"/>
            <a:ext cx="7542258" cy="47513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Ne perdons pas du temps.</a:t>
            </a:r>
          </a:p>
        </p:txBody>
      </p:sp>
    </p:spTree>
    <p:extLst>
      <p:ext uri="{BB962C8B-B14F-4D97-AF65-F5344CB8AC3E}">
        <p14:creationId xmlns:p14="http://schemas.microsoft.com/office/powerpoint/2010/main" val="3229798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Par où faut-il commencer ?</a:t>
            </a:r>
            <a:endParaRPr lang="fr-FR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b="0" dirty="0">
                <a:latin typeface="Arial" pitchFamily="34" charset="0"/>
                <a:cs typeface="Arial" pitchFamily="34" charset="0"/>
              </a:rPr>
              <a:t>Est-ce possible aujourd’hui 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3924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fr-FR" sz="7200" b="1" i="1" u="sng" dirty="0">
                <a:latin typeface="Arial" pitchFamily="34" charset="0"/>
                <a:cs typeface="Arial" pitchFamily="34" charset="0"/>
              </a:rPr>
              <a:t>Comment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fr-FR" sz="7200" dirty="0">
                <a:latin typeface="Arial" pitchFamily="34" charset="0"/>
                <a:cs typeface="Arial" pitchFamily="34" charset="0"/>
              </a:rPr>
              <a:t>devient-on pêcheur d’hommes ?</a:t>
            </a:r>
          </a:p>
        </p:txBody>
      </p:sp>
    </p:spTree>
    <p:extLst>
      <p:ext uri="{BB962C8B-B14F-4D97-AF65-F5344CB8AC3E}">
        <p14:creationId xmlns:p14="http://schemas.microsoft.com/office/powerpoint/2010/main" val="1267380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3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3700" dirty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3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3700" dirty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3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700" dirty="0">
                <a:latin typeface="Arial" pitchFamily="34" charset="0"/>
                <a:cs typeface="Arial" pitchFamily="34" charset="0"/>
              </a:rPr>
              <a:t>ontexte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3" y="1196752"/>
            <a:ext cx="7125313" cy="4752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Posons des questions !</a:t>
            </a:r>
          </a:p>
        </p:txBody>
      </p:sp>
    </p:spTree>
    <p:extLst>
      <p:ext uri="{BB962C8B-B14F-4D97-AF65-F5344CB8AC3E}">
        <p14:creationId xmlns:p14="http://schemas.microsoft.com/office/powerpoint/2010/main" val="1976855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Quel est le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contexte</a:t>
            </a:r>
            <a:r>
              <a:rPr lang="fr-FR" dirty="0">
                <a:latin typeface="Arial" pitchFamily="34" charset="0"/>
                <a:cs typeface="Arial" pitchFamily="34" charset="0"/>
              </a:rPr>
              <a:t> de Mc1v17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pPr marL="914400" indent="-914400" algn="l">
              <a:buAutoNum type="arabicParenR"/>
            </a:pPr>
            <a:r>
              <a:rPr lang="fr-FR" sz="3600" dirty="0">
                <a:latin typeface="Arial" pitchFamily="34" charset="0"/>
                <a:cs typeface="Arial" pitchFamily="34" charset="0"/>
              </a:rPr>
              <a:t>Il est </a:t>
            </a:r>
            <a:r>
              <a:rPr lang="fr-FR" sz="3600" b="1" i="1" u="sng" dirty="0">
                <a:latin typeface="Arial" pitchFamily="34" charset="0"/>
                <a:cs typeface="Arial" pitchFamily="34" charset="0"/>
              </a:rPr>
              <a:t>écrit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par Jean-Marc. (cf. Mt4v19)</a:t>
            </a:r>
          </a:p>
          <a:p>
            <a:pPr marL="914400" indent="-914400" algn="l">
              <a:buAutoNum type="arabicParenR"/>
            </a:pPr>
            <a:r>
              <a:rPr lang="fr-FR" sz="3600" dirty="0">
                <a:latin typeface="Arial" pitchFamily="34" charset="0"/>
                <a:cs typeface="Arial" pitchFamily="34" charset="0"/>
              </a:rPr>
              <a:t>Jésus l’a dit après l’arrêt de Jean-Baptiste (v14) et </a:t>
            </a:r>
            <a:r>
              <a:rPr lang="fr-FR" sz="3600" b="1" i="1" u="sng" dirty="0">
                <a:latin typeface="Arial" pitchFamily="34" charset="0"/>
                <a:cs typeface="Arial" pitchFamily="34" charset="0"/>
              </a:rPr>
              <a:t>avant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la nomination des apôtres (cf. Mc3v15 et Lc6v13).</a:t>
            </a:r>
          </a:p>
          <a:p>
            <a:pPr marL="914400" indent="-914400" algn="l">
              <a:buAutoNum type="arabicParenR"/>
            </a:pPr>
            <a:r>
              <a:rPr lang="fr-FR" sz="3600" b="1" i="1" u="sng" dirty="0">
                <a:latin typeface="Arial" pitchFamily="34" charset="0"/>
                <a:cs typeface="Arial" pitchFamily="34" charset="0"/>
              </a:rPr>
              <a:t>L’application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par les disciples de Jésus est allée au-delà de la « mission Israël » selon les Actes 1v6à8.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0" dirty="0">
                <a:latin typeface="Arial" pitchFamily="34" charset="0"/>
                <a:cs typeface="Arial" pitchFamily="34" charset="0"/>
              </a:rPr>
              <a:t>C’est </a:t>
            </a:r>
            <a:r>
              <a:rPr lang="fr-FR" b="0" u="sng" dirty="0">
                <a:latin typeface="Arial" pitchFamily="34" charset="0"/>
                <a:cs typeface="Arial" pitchFamily="34" charset="0"/>
              </a:rPr>
              <a:t>notre</a:t>
            </a:r>
            <a:r>
              <a:rPr lang="fr-FR" b="0" dirty="0">
                <a:latin typeface="Arial" pitchFamily="34" charset="0"/>
                <a:cs typeface="Arial" pitchFamily="34" charset="0"/>
              </a:rPr>
              <a:t> contexte actuel !</a:t>
            </a:r>
          </a:p>
        </p:txBody>
      </p:sp>
    </p:spTree>
    <p:extLst>
      <p:ext uri="{BB962C8B-B14F-4D97-AF65-F5344CB8AC3E}">
        <p14:creationId xmlns:p14="http://schemas.microsoft.com/office/powerpoint/2010/main" val="3976028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006" y="328304"/>
            <a:ext cx="3841994" cy="6543288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b="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Venez</a:t>
            </a: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suivez-moi</a:t>
            </a: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! Je ferai de vous des pêcheurs d’hommes. »</a:t>
            </a:r>
          </a:p>
          <a:p>
            <a:pPr algn="l">
              <a:lnSpc>
                <a:spcPts val="7000"/>
              </a:lnSpc>
            </a:pPr>
            <a:r>
              <a:rPr lang="fr-FR" sz="3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Marc 1v17 </a:t>
            </a:r>
            <a:r>
              <a:rPr lang="fr-FR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BDP</a:t>
            </a:r>
            <a:endParaRPr lang="fr-FR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03"/>
            <a:ext cx="5302006" cy="6529697"/>
          </a:xfrm>
        </p:spPr>
      </p:pic>
    </p:spTree>
    <p:extLst>
      <p:ext uri="{BB962C8B-B14F-4D97-AF65-F5344CB8AC3E}">
        <p14:creationId xmlns:p14="http://schemas.microsoft.com/office/powerpoint/2010/main" val="3083938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1427</Words>
  <Application>Microsoft Office PowerPoint</Application>
  <PresentationFormat>On-screen Show (4:3)</PresentationFormat>
  <Paragraphs>284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« Je ferai de vous… »</vt:lpstr>
      <vt:lpstr>Une série de messages</vt:lpstr>
      <vt:lpstr>Le besoin est urgent !</vt:lpstr>
      <vt:lpstr>Par où faut-il commencer ?</vt:lpstr>
      <vt:lpstr>Approfondir la Bible dans son Contexte</vt:lpstr>
      <vt:lpstr>Quel est le contexte de Mc1v17 ?</vt:lpstr>
      <vt:lpstr>PowerPoint Presentation</vt:lpstr>
      <vt:lpstr>« Jésus leur dit… »</vt:lpstr>
      <vt:lpstr>« Jésus leur dit… »</vt:lpstr>
      <vt:lpstr>« Jésus leur dit… »</vt:lpstr>
      <vt:lpstr>« Jésus leur dit… »</vt:lpstr>
      <vt:lpstr>« Jésus leur dit… »</vt:lpstr>
      <vt:lpstr>« Venez, suivez-moi ! »</vt:lpstr>
      <vt:lpstr>« Venez, suivez-moi ! »</vt:lpstr>
      <vt:lpstr>« Venez, suivez-moi ! »</vt:lpstr>
      <vt:lpstr>« Venez, suivez-moi ! »</vt:lpstr>
      <vt:lpstr>« Venez, suivez-moi ! »</vt:lpstr>
      <vt:lpstr>« Venez, suivez-moi ! »</vt:lpstr>
      <vt:lpstr>« ( et ) Je ferai de vous… »</vt:lpstr>
      <vt:lpstr>« ( et ) Je ferai de vous… »</vt:lpstr>
      <vt:lpstr>« ( et ) Je ferai de vous… »</vt:lpstr>
      <vt:lpstr>« ( et ) Je ferai de vous… »</vt:lpstr>
      <vt:lpstr>« ( et ) Je ferai de vous… »</vt:lpstr>
      <vt:lpstr>« …des pêcheurs d'hommes. »</vt:lpstr>
      <vt:lpstr>« …des pêcheurs d'hommes. »</vt:lpstr>
      <vt:lpstr>« …des pêcheurs d'hommes. »</vt:lpstr>
      <vt:lpstr>PowerPoint Presentation</vt:lpstr>
      <vt:lpstr>Revoir, réagir et revenir 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Howland</cp:lastModifiedBy>
  <cp:revision>118</cp:revision>
  <dcterms:created xsi:type="dcterms:W3CDTF">2010-11-10T08:57:02Z</dcterms:created>
  <dcterms:modified xsi:type="dcterms:W3CDTF">2017-04-27T06:57:33Z</dcterms:modified>
</cp:coreProperties>
</file>