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43255" autoAdjust="0"/>
  </p:normalViewPr>
  <p:slideViewPr>
    <p:cSldViewPr>
      <p:cViewPr varScale="1">
        <p:scale>
          <a:sx n="39" d="100"/>
          <a:sy n="39" d="100"/>
        </p:scale>
        <p:origin x="780" y="3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03/07/2016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160703 San Leandro CA Fairhaven Bible Chapel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(Summary</a:t>
            </a:r>
            <a:r>
              <a:rPr lang="en-US" baseline="0" noProof="0" dirty="0" smtClean="0"/>
              <a:t> of Mt on each chair)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“Good Morning !”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364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The Master </a:t>
            </a:r>
            <a:r>
              <a:rPr lang="fr-FR" noProof="0" dirty="0" err="1" smtClean="0"/>
              <a:t>Fisherman</a:t>
            </a:r>
            <a:r>
              <a:rPr lang="fr-FR" noProof="0" dirty="0" smtClean="0"/>
              <a:t> </a:t>
            </a:r>
            <a:r>
              <a:rPr lang="fr-FR" b="1" i="1" noProof="0" dirty="0" err="1" smtClean="0"/>
              <a:t>saw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her</a:t>
            </a:r>
            <a:r>
              <a:rPr lang="fr-FR" b="1" i="1" baseline="0" noProof="0" dirty="0" smtClean="0"/>
              <a:t> </a:t>
            </a:r>
            <a:r>
              <a:rPr lang="fr-FR" b="1" i="1" baseline="0" noProof="0" dirty="0" err="1" smtClean="0"/>
              <a:t>need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He </a:t>
            </a:r>
            <a:r>
              <a:rPr lang="fr-FR" baseline="0" noProof="0" dirty="0" err="1" smtClean="0"/>
              <a:t>went</a:t>
            </a:r>
            <a:r>
              <a:rPr lang="fr-FR" baseline="0" noProof="0" dirty="0" smtClean="0"/>
              <a:t> </a:t>
            </a:r>
            <a:r>
              <a:rPr lang="fr-FR" b="1" i="1" baseline="0" noProof="0" dirty="0" smtClean="0"/>
              <a:t>straight</a:t>
            </a:r>
            <a:r>
              <a:rPr lang="fr-FR" baseline="0" noProof="0" dirty="0" smtClean="0"/>
              <a:t> to the </a:t>
            </a:r>
            <a:r>
              <a:rPr lang="fr-FR" b="0" i="0" baseline="0" noProof="0" dirty="0" smtClean="0"/>
              <a:t>grave</a:t>
            </a:r>
            <a:r>
              <a:rPr lang="fr-FR" baseline="0" noProof="0" dirty="0" smtClean="0"/>
              <a:t> site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The Lord </a:t>
            </a:r>
            <a:r>
              <a:rPr lang="fr-FR" b="1" u="sng" noProof="0" dirty="0" err="1" smtClean="0"/>
              <a:t>revealed</a:t>
            </a:r>
            <a:r>
              <a:rPr lang="fr-FR" b="1" u="sng" noProof="0" dirty="0" smtClean="0"/>
              <a:t> </a:t>
            </a:r>
            <a:r>
              <a:rPr lang="fr-FR" b="1" u="sng" noProof="0" dirty="0" err="1" smtClean="0"/>
              <a:t>her</a:t>
            </a:r>
            <a:r>
              <a:rPr lang="fr-FR" b="1" u="sng" noProof="0" dirty="0" smtClean="0"/>
              <a:t> </a:t>
            </a:r>
            <a:r>
              <a:rPr lang="fr-FR" b="1" u="sng" noProof="0" dirty="0" err="1" smtClean="0"/>
              <a:t>lack</a:t>
            </a:r>
            <a:r>
              <a:rPr lang="fr-FR" b="1" u="sng" noProof="0" dirty="0" smtClean="0"/>
              <a:t> of </a:t>
            </a:r>
            <a:r>
              <a:rPr lang="fr-FR" b="1" u="sng" noProof="0" dirty="0" err="1" smtClean="0"/>
              <a:t>faith</a:t>
            </a:r>
            <a:r>
              <a:rPr lang="fr-FR" noProof="0" dirty="0" smtClean="0"/>
              <a:t>. [</a:t>
            </a:r>
            <a:r>
              <a:rPr lang="fr-FR" noProof="0" dirty="0" err="1" smtClean="0"/>
              <a:t>read</a:t>
            </a:r>
            <a:r>
              <a:rPr lang="fr-FR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baseline="0" noProof="0" dirty="0" err="1" smtClean="0"/>
              <a:t>She</a:t>
            </a:r>
            <a:r>
              <a:rPr lang="fr-FR" baseline="0" noProof="0" dirty="0" smtClean="0"/>
              <a:t> </a:t>
            </a:r>
            <a:r>
              <a:rPr lang="fr-FR" b="1" i="1" baseline="0" noProof="0" dirty="0" err="1" smtClean="0"/>
              <a:t>called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Him</a:t>
            </a:r>
            <a:r>
              <a:rPr lang="fr-FR" baseline="0" noProof="0" dirty="0" smtClean="0"/>
              <a:t> «Lord» </a:t>
            </a:r>
            <a:r>
              <a:rPr lang="fr-FR" baseline="0" noProof="0" dirty="0" err="1" smtClean="0"/>
              <a:t>with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words</a:t>
            </a:r>
            <a:r>
              <a:rPr lang="fr-FR" baseline="0" noProof="0" dirty="0" smtClean="0"/>
              <a:t>, but in </a:t>
            </a: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 </a:t>
            </a:r>
            <a:r>
              <a:rPr lang="fr-FR" b="1" i="1" baseline="0" noProof="0" dirty="0" err="1" smtClean="0"/>
              <a:t>heart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she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had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lost</a:t>
            </a:r>
            <a:r>
              <a:rPr lang="fr-FR" baseline="0" noProof="0" dirty="0" smtClean="0"/>
              <a:t> confidence in </a:t>
            </a:r>
            <a:r>
              <a:rPr lang="fr-FR" baseline="0" noProof="0" dirty="0" err="1" smtClean="0"/>
              <a:t>Him</a:t>
            </a:r>
            <a:r>
              <a:rPr lang="fr-FR" baseline="0" noProof="0" dirty="0" smtClean="0"/>
              <a:t>.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noProof="0" dirty="0" smtClean="0"/>
              <a:t>How </a:t>
            </a:r>
            <a:r>
              <a:rPr lang="fr-FR" noProof="0" dirty="0" err="1" smtClean="0"/>
              <a:t>easy</a:t>
            </a:r>
            <a:r>
              <a:rPr lang="fr-FR" noProof="0" dirty="0" smtClean="0"/>
              <a:t> </a:t>
            </a:r>
            <a:r>
              <a:rPr lang="fr-FR" noProof="0" dirty="0" err="1" smtClean="0"/>
              <a:t>it</a:t>
            </a:r>
            <a:r>
              <a:rPr lang="fr-FR" noProof="0" dirty="0" smtClean="0"/>
              <a:t> </a:t>
            </a:r>
            <a:r>
              <a:rPr lang="fr-FR" noProof="0" dirty="0" err="1" smtClean="0"/>
              <a:t>is</a:t>
            </a:r>
            <a:r>
              <a:rPr lang="fr-FR" noProof="0" dirty="0" smtClean="0"/>
              <a:t> to </a:t>
            </a:r>
            <a:r>
              <a:rPr lang="fr-FR" noProof="0" dirty="0" err="1" smtClean="0"/>
              <a:t>make</a:t>
            </a:r>
            <a:r>
              <a:rPr lang="fr-FR" noProof="0" dirty="0" smtClean="0"/>
              <a:t> a </a:t>
            </a:r>
            <a:r>
              <a:rPr lang="fr-FR" b="1" i="1" noProof="0" dirty="0" smtClean="0"/>
              <a:t>good confession </a:t>
            </a:r>
            <a:r>
              <a:rPr lang="fr-FR" b="1" i="1" noProof="0" dirty="0" err="1" smtClean="0"/>
              <a:t>without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trusting</a:t>
            </a:r>
            <a:r>
              <a:rPr lang="fr-FR" b="1" i="1" noProof="0" dirty="0" smtClean="0"/>
              <a:t> all </a:t>
            </a:r>
            <a:r>
              <a:rPr lang="fr-FR" noProof="0" dirty="0" smtClean="0"/>
              <a:t>to Christ</a:t>
            </a:r>
            <a:r>
              <a:rPr lang="fr-FR" baseline="0" noProof="0" dirty="0" smtClean="0"/>
              <a:t> !</a:t>
            </a:r>
          </a:p>
          <a:p>
            <a:pPr marL="0" indent="-171450" defTabSz="173736">
              <a:buFont typeface="Wingdings" pitchFamily="2" charset="2"/>
              <a:buChar char="Ø"/>
            </a:pPr>
            <a:r>
              <a:rPr lang="fr-FR" baseline="0" noProof="0" dirty="0" err="1" smtClean="0"/>
              <a:t>Trying</a:t>
            </a:r>
            <a:r>
              <a:rPr lang="fr-FR" baseline="0" noProof="0" dirty="0" smtClean="0"/>
              <a:t> to </a:t>
            </a:r>
            <a:r>
              <a:rPr lang="fr-FR" baseline="0" noProof="0" dirty="0" err="1" smtClean="0"/>
              <a:t>make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it</a:t>
            </a:r>
            <a:r>
              <a:rPr lang="fr-FR" baseline="0" noProof="0" dirty="0" smtClean="0"/>
              <a:t> on </a:t>
            </a:r>
            <a:r>
              <a:rPr lang="fr-FR" baseline="0" noProof="0" dirty="0" err="1" smtClean="0"/>
              <a:t>our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own</a:t>
            </a:r>
            <a:r>
              <a:rPr lang="fr-FR" baseline="0" noProof="0" dirty="0" smtClean="0"/>
              <a:t>, </a:t>
            </a:r>
            <a:r>
              <a:rPr lang="fr-FR" baseline="0" noProof="0" dirty="0" err="1" smtClean="0"/>
              <a:t>deciding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things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without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asking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God</a:t>
            </a:r>
            <a:r>
              <a:rPr lang="fr-FR" baseline="0" noProof="0" dirty="0" smtClean="0"/>
              <a:t>, </a:t>
            </a:r>
            <a:r>
              <a:rPr lang="fr-FR" baseline="0" noProof="0" dirty="0" err="1" smtClean="0"/>
              <a:t>taking</a:t>
            </a:r>
            <a:r>
              <a:rPr lang="fr-FR" baseline="0" noProof="0" dirty="0" smtClean="0"/>
              <a:t> back </a:t>
            </a:r>
            <a:r>
              <a:rPr lang="fr-FR" baseline="0" noProof="0" dirty="0" err="1" smtClean="0"/>
              <a:t>what</a:t>
            </a:r>
            <a:r>
              <a:rPr lang="fr-FR" baseline="0" noProof="0" dirty="0" smtClean="0"/>
              <a:t> He </a:t>
            </a:r>
            <a:r>
              <a:rPr lang="fr-FR" baseline="0" noProof="0" dirty="0" err="1" smtClean="0"/>
              <a:t>bought</a:t>
            </a:r>
            <a:r>
              <a:rPr lang="fr-FR" baseline="0" noProof="0" dirty="0" smtClean="0"/>
              <a:t>, are </a:t>
            </a:r>
            <a:r>
              <a:rPr lang="fr-FR" b="1" i="1" baseline="0" noProof="0" dirty="0" err="1" smtClean="0"/>
              <a:t>signs</a:t>
            </a:r>
            <a:r>
              <a:rPr lang="fr-FR" b="1" i="1" baseline="0" noProof="0" dirty="0" smtClean="0"/>
              <a:t> of </a:t>
            </a:r>
            <a:r>
              <a:rPr lang="fr-FR" b="1" i="1" baseline="0" noProof="0" dirty="0" err="1" smtClean="0"/>
              <a:t>lost</a:t>
            </a:r>
            <a:r>
              <a:rPr lang="fr-FR" b="1" i="1" baseline="0" noProof="0" dirty="0" smtClean="0"/>
              <a:t> confidence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422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2Cor13v5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says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«</a:t>
            </a:r>
            <a:r>
              <a:rPr lang="fr-FR" sz="1200" b="1" i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Examinez-vous vous mêmes, </a:t>
            </a:r>
            <a:r>
              <a:rPr lang="fr-FR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 savoir si vous êtes dans la foi.</a:t>
            </a:r>
            <a:r>
              <a:rPr lang="fr-FR" sz="120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</a:p>
          <a:p>
            <a:pPr marL="0" indent="0">
              <a:buFont typeface="Wingdings" pitchFamily="2" charset="2"/>
              <a:buNone/>
            </a:pPr>
            <a:r>
              <a:rPr lang="fr-FR" sz="120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fr-FR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fr-FR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</a:t>
            </a:r>
            <a:r>
              <a:rPr lang="fr-FR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faith</a:t>
            </a:r>
            <a:r>
              <a:rPr lang="fr-FR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doctrine or in Christ</a:t>
            </a:r>
            <a:r>
              <a:rPr lang="fr-FR" sz="1200" b="1" i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?</a:t>
            </a:r>
            <a:endParaRPr lang="fr-FR" b="1" i="1" baseline="0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This </a:t>
            </a:r>
            <a:r>
              <a:rPr lang="fr-FR" b="1" i="1" baseline="0" noProof="0" dirty="0" smtClean="0"/>
              <a:t>question</a:t>
            </a:r>
            <a:r>
              <a:rPr lang="fr-FR" baseline="0" noProof="0" dirty="0" smtClean="0"/>
              <a:t> must have </a:t>
            </a:r>
            <a:r>
              <a:rPr lang="fr-FR" baseline="0" noProof="0" dirty="0" err="1" smtClean="0"/>
              <a:t>stunded</a:t>
            </a:r>
            <a:r>
              <a:rPr lang="fr-FR" baseline="0" noProof="0" dirty="0" smtClean="0"/>
              <a:t> Martha.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 smtClean="0"/>
              <a:t>	[</a:t>
            </a:r>
            <a:r>
              <a:rPr lang="fr-FR" b="0" baseline="0" noProof="0" dirty="0" err="1" smtClean="0"/>
              <a:t>read</a:t>
            </a:r>
            <a:r>
              <a:rPr lang="fr-FR" baseline="0" noProof="0" dirty="0" smtClean="0"/>
              <a:t>] «If I </a:t>
            </a:r>
            <a:r>
              <a:rPr lang="fr-FR" baseline="0" noProof="0" dirty="0" err="1" smtClean="0"/>
              <a:t>believe</a:t>
            </a:r>
            <a:r>
              <a:rPr lang="fr-FR" baseline="0" noProof="0" dirty="0" smtClean="0"/>
              <a:t> ? Of course I </a:t>
            </a:r>
            <a:r>
              <a:rPr lang="fr-FR" baseline="0" noProof="0" dirty="0" err="1" smtClean="0"/>
              <a:t>believe</a:t>
            </a:r>
            <a:r>
              <a:rPr lang="fr-FR" baseline="0" noProof="0" dirty="0" smtClean="0"/>
              <a:t> !»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 smtClean="0"/>
              <a:t>    The </a:t>
            </a:r>
            <a:r>
              <a:rPr lang="fr-FR" b="1" i="1" baseline="0" noProof="0" dirty="0" smtClean="0"/>
              <a:t>actions</a:t>
            </a:r>
            <a:r>
              <a:rPr lang="fr-FR" baseline="0" noProof="0" dirty="0" smtClean="0"/>
              <a:t> of Martha </a:t>
            </a:r>
            <a:r>
              <a:rPr lang="fr-FR" baseline="0" noProof="0" dirty="0" err="1" smtClean="0"/>
              <a:t>didn’t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follow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 confession of </a:t>
            </a:r>
            <a:r>
              <a:rPr lang="fr-FR" baseline="0" noProof="0" dirty="0" err="1" smtClean="0"/>
              <a:t>faith</a:t>
            </a:r>
            <a:r>
              <a:rPr lang="fr-FR" baseline="0" noProof="0" dirty="0" smtClean="0"/>
              <a:t>, </a:t>
            </a:r>
            <a:r>
              <a:rPr lang="fr-FR" baseline="0" noProof="0" dirty="0" err="1" smtClean="0"/>
              <a:t>that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she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had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just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given</a:t>
            </a:r>
            <a:r>
              <a:rPr lang="fr-FR" baseline="0" noProof="0" dirty="0" smtClean="0"/>
              <a:t>.</a:t>
            </a:r>
            <a:endParaRPr lang="fr-FR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But, at last, </a:t>
            </a:r>
            <a:r>
              <a:rPr lang="fr-FR" baseline="0" noProof="0" dirty="0" err="1" smtClean="0"/>
              <a:t>they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did</a:t>
            </a:r>
            <a:r>
              <a:rPr lang="fr-FR" baseline="0" noProof="0" dirty="0" smtClean="0"/>
              <a:t> open the </a:t>
            </a:r>
            <a:r>
              <a:rPr lang="fr-FR" baseline="0" noProof="0" dirty="0" err="1" smtClean="0"/>
              <a:t>tomb</a:t>
            </a:r>
            <a:r>
              <a:rPr lang="fr-FR" baseline="0" noProof="0" dirty="0" smtClean="0"/>
              <a:t>, and show </a:t>
            </a:r>
            <a:r>
              <a:rPr lang="fr-FR" baseline="0" noProof="0" dirty="0" err="1" smtClean="0"/>
              <a:t>their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personal</a:t>
            </a:r>
            <a:r>
              <a:rPr lang="fr-FR" baseline="0" noProof="0" dirty="0" smtClean="0"/>
              <a:t> confidence in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baseline="0" noProof="0" dirty="0" err="1" smtClean="0"/>
              <a:t>Later</a:t>
            </a:r>
            <a:r>
              <a:rPr lang="fr-FR" baseline="0" noProof="0" dirty="0" smtClean="0"/>
              <a:t>, </a:t>
            </a:r>
            <a:r>
              <a:rPr lang="fr-FR" baseline="0" noProof="0" dirty="0" err="1" smtClean="0"/>
              <a:t>Martha’s</a:t>
            </a:r>
            <a:r>
              <a:rPr lang="fr-FR" baseline="0" noProof="0" dirty="0" smtClean="0"/>
              <a:t> actions </a:t>
            </a:r>
            <a:r>
              <a:rPr lang="fr-FR" baseline="0" noProof="0" dirty="0" err="1" smtClean="0"/>
              <a:t>proved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 trust in JC, as </a:t>
            </a:r>
            <a:r>
              <a:rPr lang="fr-FR" baseline="0" noProof="0" dirty="0" err="1" smtClean="0"/>
              <a:t>she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risked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 life for </a:t>
            </a:r>
            <a:r>
              <a:rPr lang="fr-FR" baseline="0" noProof="0" dirty="0" err="1" smtClean="0"/>
              <a:t>him</a:t>
            </a:r>
            <a:r>
              <a:rPr lang="fr-FR" baseline="0" noProof="0" dirty="0" smtClean="0"/>
              <a:t>. [Jn12v9-10]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77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One question about </a:t>
            </a:r>
            <a:r>
              <a:rPr lang="fr-FR" noProof="0" dirty="0" err="1" smtClean="0"/>
              <a:t>faith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really</a:t>
            </a:r>
            <a:r>
              <a:rPr lang="fr-FR" baseline="0" noProof="0" dirty="0" smtClean="0"/>
              <a:t> </a:t>
            </a:r>
            <a:r>
              <a:rPr lang="fr-FR" b="1" i="1" baseline="0" noProof="0" dirty="0" err="1" smtClean="0"/>
              <a:t>powerful</a:t>
            </a:r>
            <a:r>
              <a:rPr lang="fr-FR" baseline="0" noProof="0" dirty="0" smtClean="0"/>
              <a:t>.</a:t>
            </a:r>
            <a:endParaRPr lang="fr-FR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 err="1" smtClean="0"/>
              <a:t>Here</a:t>
            </a:r>
            <a:r>
              <a:rPr lang="fr-FR" noProof="0" dirty="0" smtClean="0"/>
              <a:t> </a:t>
            </a:r>
            <a:r>
              <a:rPr lang="fr-FR" noProof="0" dirty="0" err="1" smtClean="0"/>
              <a:t>is</a:t>
            </a:r>
            <a:r>
              <a:rPr lang="fr-FR" noProof="0" dirty="0" smtClean="0"/>
              <a:t> the </a:t>
            </a:r>
            <a:r>
              <a:rPr lang="fr-FR" b="1" i="1" noProof="0" dirty="0" smtClean="0"/>
              <a:t>killer question </a:t>
            </a:r>
            <a:r>
              <a:rPr lang="fr-FR" noProof="0" dirty="0" smtClean="0"/>
              <a:t>for an </a:t>
            </a:r>
            <a:r>
              <a:rPr lang="fr-FR" noProof="0" dirty="0" err="1" smtClean="0"/>
              <a:t>atheist</a:t>
            </a:r>
            <a:r>
              <a:rPr lang="fr-FR" noProof="0" dirty="0" smtClean="0"/>
              <a:t>.</a:t>
            </a:r>
            <a:endParaRPr lang="fr-FR" b="1" i="0" baseline="0" noProof="0" dirty="0" smtClean="0"/>
          </a:p>
          <a:p>
            <a:pPr marL="0" indent="0" defTabSz="173736">
              <a:buFont typeface="Wingdings" pitchFamily="2" charset="2"/>
              <a:buNone/>
            </a:pPr>
            <a:r>
              <a:rPr lang="fr-FR" b="1" i="1" baseline="0" noProof="0" dirty="0" smtClean="0"/>
              <a:t>    </a:t>
            </a:r>
            <a:r>
              <a:rPr lang="fr-FR" b="1" i="0" u="sng" baseline="0" noProof="0" dirty="0" err="1" smtClean="0"/>
              <a:t>True</a:t>
            </a:r>
            <a:r>
              <a:rPr lang="fr-FR" b="1" i="0" u="sng" baseline="0" noProof="0" dirty="0" smtClean="0"/>
              <a:t> Christian </a:t>
            </a:r>
            <a:r>
              <a:rPr lang="fr-FR" b="1" i="0" u="sng" baseline="0" noProof="0" dirty="0" err="1" smtClean="0"/>
              <a:t>faith</a:t>
            </a:r>
            <a:r>
              <a:rPr lang="fr-FR" b="1" i="0" u="sng" baseline="0" noProof="0" dirty="0" smtClean="0"/>
              <a:t> </a:t>
            </a:r>
            <a:r>
              <a:rPr lang="fr-FR" b="1" i="0" u="sng" baseline="0" noProof="0" dirty="0" err="1" smtClean="0"/>
              <a:t>is</a:t>
            </a:r>
            <a:r>
              <a:rPr lang="fr-FR" b="1" i="0" u="sng" baseline="0" noProof="0" dirty="0" smtClean="0"/>
              <a:t> </a:t>
            </a:r>
            <a:r>
              <a:rPr lang="fr-FR" b="1" i="0" u="sng" baseline="0" noProof="0" dirty="0" err="1" smtClean="0"/>
              <a:t>reasonable</a:t>
            </a:r>
            <a:r>
              <a:rPr lang="fr-FR" b="0" i="0" baseline="0" noProof="0" dirty="0" smtClean="0"/>
              <a:t>, </a:t>
            </a:r>
            <a:r>
              <a:rPr lang="fr-FR" b="0" i="0" baseline="0" noProof="0" dirty="0" err="1" smtClean="0"/>
              <a:t>solidly</a:t>
            </a:r>
            <a:r>
              <a:rPr lang="fr-FR" b="0" i="0" baseline="0" noProof="0" dirty="0" smtClean="0"/>
              <a:t> </a:t>
            </a:r>
            <a:r>
              <a:rPr lang="fr-FR" b="0" i="0" baseline="0" noProof="0" dirty="0" err="1" smtClean="0"/>
              <a:t>confirmed</a:t>
            </a:r>
            <a:r>
              <a:rPr lang="fr-FR" b="1" i="1" baseline="0" noProof="0" dirty="0" smtClean="0"/>
              <a:t> </a:t>
            </a:r>
            <a:r>
              <a:rPr lang="fr-FR" b="0" i="0" baseline="0" noProof="0" dirty="0" smtClean="0"/>
              <a:t>by </a:t>
            </a:r>
            <a:r>
              <a:rPr lang="fr-FR" b="0" i="0" baseline="0" noProof="0" dirty="0" err="1" smtClean="0"/>
              <a:t>creation</a:t>
            </a:r>
            <a:r>
              <a:rPr lang="fr-FR" b="0" i="0" baseline="0" noProof="0" dirty="0" smtClean="0"/>
              <a:t> and </a:t>
            </a:r>
            <a:r>
              <a:rPr lang="fr-FR" b="0" i="0" baseline="0" noProof="0" dirty="0" err="1" smtClean="0"/>
              <a:t>history</a:t>
            </a:r>
            <a:r>
              <a:rPr lang="fr-FR" b="0" i="0" baseline="0" noProof="0" dirty="0" smtClean="0"/>
              <a:t>.  [</a:t>
            </a:r>
            <a:r>
              <a:rPr lang="fr-FR" b="0" i="0" baseline="0" noProof="0" dirty="0" err="1" smtClean="0"/>
              <a:t>read</a:t>
            </a:r>
            <a:r>
              <a:rPr lang="fr-FR" b="0" i="0" baseline="0" noProof="0" dirty="0" smtClean="0"/>
              <a:t>]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="0" i="0" baseline="0" noProof="0" dirty="0" smtClean="0"/>
              <a:t>    </a:t>
            </a:r>
            <a:r>
              <a:rPr lang="fr-FR" b="1" i="1" baseline="0" noProof="0" dirty="0" smtClean="0"/>
              <a:t>Our </a:t>
            </a:r>
            <a:r>
              <a:rPr lang="fr-FR" b="1" i="1" baseline="0" noProof="0" dirty="0" err="1" smtClean="0"/>
              <a:t>faith</a:t>
            </a:r>
            <a:r>
              <a:rPr lang="fr-FR" b="1" i="1" baseline="0" noProof="0" dirty="0" smtClean="0"/>
              <a:t> </a:t>
            </a:r>
            <a:r>
              <a:rPr lang="fr-FR" b="1" i="1" baseline="0" noProof="0" dirty="0" err="1" smtClean="0"/>
              <a:t>is</a:t>
            </a:r>
            <a:r>
              <a:rPr lang="fr-FR" b="1" i="1" baseline="0" noProof="0" dirty="0" smtClean="0"/>
              <a:t> NOT a </a:t>
            </a:r>
            <a:r>
              <a:rPr lang="fr-FR" b="1" i="1" baseline="0" noProof="0" dirty="0" err="1" smtClean="0"/>
              <a:t>leap</a:t>
            </a:r>
            <a:r>
              <a:rPr lang="fr-FR" b="1" i="1" baseline="0" noProof="0" dirty="0" smtClean="0"/>
              <a:t> in the </a:t>
            </a:r>
            <a:r>
              <a:rPr lang="fr-FR" b="1" i="1" baseline="0" noProof="0" dirty="0" err="1" smtClean="0"/>
              <a:t>dark</a:t>
            </a:r>
            <a:r>
              <a:rPr lang="fr-FR" b="1" i="1" baseline="0" noProof="0" dirty="0" smtClean="0"/>
              <a:t> </a:t>
            </a:r>
            <a:r>
              <a:rPr lang="fr-FR" b="0" i="0" baseline="0" noProof="0" dirty="0" smtClean="0"/>
              <a:t>as all </a:t>
            </a:r>
            <a:r>
              <a:rPr lang="fr-FR" b="0" i="0" baseline="0" noProof="0" dirty="0" err="1" smtClean="0"/>
              <a:t>others</a:t>
            </a:r>
            <a:r>
              <a:rPr lang="fr-FR" b="0" i="0" baseline="0" noProof="0" dirty="0" smtClean="0"/>
              <a:t> are, </a:t>
            </a:r>
            <a:r>
              <a:rPr lang="fr-FR" b="0" i="0" baseline="0" noProof="0" dirty="0" err="1" smtClean="0"/>
              <a:t>denying</a:t>
            </a:r>
            <a:r>
              <a:rPr lang="fr-FR" b="0" i="0" baseline="0" noProof="0" dirty="0" smtClean="0"/>
              <a:t> science and </a:t>
            </a:r>
            <a:r>
              <a:rPr lang="fr-FR" b="0" i="0" baseline="0" noProof="0" dirty="0" err="1" smtClean="0"/>
              <a:t>history</a:t>
            </a:r>
            <a:r>
              <a:rPr lang="fr-FR" b="0" i="0" baseline="0" noProof="0" dirty="0" smtClean="0"/>
              <a:t>.</a:t>
            </a:r>
            <a:endParaRPr lang="fr-FR" baseline="0" noProof="0" dirty="0" smtClean="0"/>
          </a:p>
          <a:p>
            <a:pPr marL="0" indent="-171450" defTabSz="173736">
              <a:buFont typeface="Wingdings" pitchFamily="2" charset="2"/>
              <a:buChar char="Ø"/>
            </a:pPr>
            <a:r>
              <a:rPr lang="fr-FR" b="1" i="1" u="none" noProof="0" dirty="0" smtClean="0"/>
              <a:t>Our </a:t>
            </a:r>
            <a:r>
              <a:rPr lang="fr-FR" b="1" i="1" u="none" noProof="0" dirty="0" err="1" smtClean="0"/>
              <a:t>faith</a:t>
            </a:r>
            <a:r>
              <a:rPr lang="fr-FR" b="1" i="1" u="none" noProof="0" dirty="0" smtClean="0"/>
              <a:t> </a:t>
            </a:r>
            <a:r>
              <a:rPr lang="fr-FR" b="1" i="1" u="none" noProof="0" dirty="0" err="1" smtClean="0"/>
              <a:t>is</a:t>
            </a:r>
            <a:r>
              <a:rPr lang="fr-FR" b="1" i="1" u="none" noProof="0" dirty="0" smtClean="0"/>
              <a:t> a </a:t>
            </a:r>
            <a:r>
              <a:rPr lang="fr-FR" b="1" i="1" u="none" noProof="0" dirty="0" err="1" smtClean="0"/>
              <a:t>personal</a:t>
            </a:r>
            <a:r>
              <a:rPr lang="fr-FR" b="1" i="1" u="none" noProof="0" dirty="0" smtClean="0"/>
              <a:t> confidence </a:t>
            </a:r>
            <a:r>
              <a:rPr lang="fr-FR" b="0" u="none" noProof="0" dirty="0" smtClean="0"/>
              <a:t>in the Lord </a:t>
            </a:r>
            <a:r>
              <a:rPr lang="fr-FR" b="0" u="none" noProof="0" dirty="0" err="1" smtClean="0"/>
              <a:t>Jesus</a:t>
            </a:r>
            <a:r>
              <a:rPr lang="fr-FR" b="0" u="none" noProof="0" dirty="0" smtClean="0"/>
              <a:t> Christ.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="0" u="none" baseline="0" noProof="0" dirty="0" smtClean="0"/>
              <a:t>    The Bible </a:t>
            </a:r>
            <a:r>
              <a:rPr lang="fr-FR" b="0" u="none" baseline="0" noProof="0" dirty="0" err="1" smtClean="0"/>
              <a:t>is</a:t>
            </a:r>
            <a:r>
              <a:rPr lang="fr-FR" b="0" u="none" baseline="0" noProof="0" dirty="0" smtClean="0"/>
              <a:t> FULL of </a:t>
            </a:r>
            <a:r>
              <a:rPr lang="fr-FR" b="0" u="none" baseline="0" noProof="0" dirty="0" err="1" smtClean="0"/>
              <a:t>names</a:t>
            </a:r>
            <a:r>
              <a:rPr lang="fr-FR" b="0" u="none" baseline="0" noProof="0" dirty="0" smtClean="0"/>
              <a:t>, dates, places and </a:t>
            </a:r>
            <a:r>
              <a:rPr lang="fr-FR" b="0" u="none" baseline="0" noProof="0" dirty="0" err="1" smtClean="0"/>
              <a:t>events</a:t>
            </a:r>
            <a:r>
              <a:rPr lang="fr-FR" b="0" u="none" baseline="0" noProof="0" dirty="0" smtClean="0"/>
              <a:t> </a:t>
            </a:r>
            <a:r>
              <a:rPr lang="fr-FR" b="1" i="1" u="none" baseline="0" noProof="0" dirty="0" smtClean="0"/>
              <a:t>to </a:t>
            </a:r>
            <a:r>
              <a:rPr lang="fr-FR" b="1" i="1" u="none" baseline="0" noProof="0" dirty="0" err="1" smtClean="0"/>
              <a:t>convince</a:t>
            </a:r>
            <a:r>
              <a:rPr lang="fr-FR" b="1" i="1" u="none" baseline="0" noProof="0" dirty="0" smtClean="0"/>
              <a:t> us to trust </a:t>
            </a:r>
            <a:r>
              <a:rPr lang="fr-FR" b="1" i="1" u="none" baseline="0" noProof="0" dirty="0" err="1" smtClean="0"/>
              <a:t>Jesus</a:t>
            </a:r>
            <a:r>
              <a:rPr lang="fr-FR" b="1" i="1" u="none" baseline="0" noProof="0" dirty="0" smtClean="0"/>
              <a:t> </a:t>
            </a:r>
            <a:r>
              <a:rPr lang="fr-FR" b="0" u="none" baseline="0" noProof="0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54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b="0" dirty="0" smtClean="0"/>
              <a:t>The 3 « </a:t>
            </a:r>
            <a:r>
              <a:rPr lang="fr-FR" b="0" dirty="0" err="1" smtClean="0"/>
              <a:t>R’s</a:t>
            </a:r>
            <a:r>
              <a:rPr lang="fr-FR" b="0" dirty="0" smtClean="0"/>
              <a:t> » are NOT </a:t>
            </a:r>
            <a:r>
              <a:rPr lang="fr-FR" b="0" dirty="0" err="1" smtClean="0"/>
              <a:t>reading</a:t>
            </a:r>
            <a:r>
              <a:rPr lang="fr-FR" b="0" dirty="0" smtClean="0"/>
              <a:t>, </a:t>
            </a:r>
            <a:r>
              <a:rPr lang="fr-FR" b="0" dirty="0" err="1" smtClean="0"/>
              <a:t>writing</a:t>
            </a:r>
            <a:r>
              <a:rPr lang="fr-FR" b="0" dirty="0" smtClean="0"/>
              <a:t> and </a:t>
            </a:r>
            <a:r>
              <a:rPr lang="fr-FR" b="0" dirty="0" err="1" smtClean="0"/>
              <a:t>Arithmetic</a:t>
            </a:r>
            <a:r>
              <a:rPr lang="fr-FR" b="0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b="0" baseline="0" dirty="0" smtClean="0"/>
              <a:t>    </a:t>
            </a:r>
            <a:r>
              <a:rPr lang="fr-FR" b="0" baseline="0" dirty="0" err="1" smtClean="0"/>
              <a:t>Let’s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REVIEW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what</a:t>
            </a:r>
            <a:r>
              <a:rPr lang="fr-FR" b="0" baseline="0" dirty="0" smtClean="0"/>
              <a:t> Christ </a:t>
            </a:r>
            <a:r>
              <a:rPr lang="fr-FR" b="0" baseline="0" dirty="0" err="1" smtClean="0"/>
              <a:t>says</a:t>
            </a:r>
            <a:r>
              <a:rPr lang="fr-FR" b="0" baseline="0" dirty="0" smtClean="0"/>
              <a:t> about </a:t>
            </a:r>
            <a:r>
              <a:rPr lang="fr-FR" b="0" baseline="0" dirty="0" err="1" smtClean="0"/>
              <a:t>bringing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others</a:t>
            </a:r>
            <a:r>
              <a:rPr lang="fr-FR" b="0" baseline="0" dirty="0" smtClean="0"/>
              <a:t> to </a:t>
            </a:r>
            <a:r>
              <a:rPr lang="fr-FR" b="0" baseline="0" dirty="0" err="1" smtClean="0"/>
              <a:t>Him</a:t>
            </a:r>
            <a:r>
              <a:rPr lang="fr-FR" b="0" baseline="0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b="0" baseline="0" dirty="0" smtClean="0"/>
              <a:t>    </a:t>
            </a:r>
            <a:r>
              <a:rPr lang="fr-FR" b="0" baseline="0" dirty="0" err="1" smtClean="0"/>
              <a:t>Let’s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REACT</a:t>
            </a:r>
            <a:r>
              <a:rPr lang="fr-FR" b="0" baseline="0" dirty="0" smtClean="0"/>
              <a:t> and not </a:t>
            </a:r>
            <a:r>
              <a:rPr lang="fr-FR" b="0" baseline="0" dirty="0" err="1" smtClean="0"/>
              <a:t>be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hearers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only</a:t>
            </a:r>
            <a:r>
              <a:rPr lang="fr-FR" b="0" baseline="0" dirty="0" smtClean="0"/>
              <a:t> of the Word of </a:t>
            </a:r>
            <a:r>
              <a:rPr lang="fr-FR" b="0" baseline="0" dirty="0" err="1" smtClean="0"/>
              <a:t>God</a:t>
            </a:r>
            <a:r>
              <a:rPr lang="fr-FR" b="0" baseline="0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b="0" baseline="0" dirty="0" smtClean="0"/>
              <a:t>    </a:t>
            </a:r>
            <a:r>
              <a:rPr lang="fr-FR" b="0" baseline="0" dirty="0" err="1" smtClean="0"/>
              <a:t>Let’s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REMEMBER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what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we</a:t>
            </a:r>
            <a:r>
              <a:rPr lang="fr-FR" b="0" baseline="0" dirty="0" smtClean="0"/>
              <a:t> have </a:t>
            </a:r>
            <a:r>
              <a:rPr lang="fr-FR" b="0" baseline="0" dirty="0" err="1" smtClean="0"/>
              <a:t>heard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today</a:t>
            </a:r>
            <a:r>
              <a:rPr lang="fr-FR" b="0" baseline="0" dirty="0" smtClean="0"/>
              <a:t>,  </a:t>
            </a:r>
            <a:r>
              <a:rPr lang="fr-FR" b="0" baseline="0" dirty="0" err="1" smtClean="0"/>
              <a:t>REMEMBER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our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reaction</a:t>
            </a:r>
            <a:r>
              <a:rPr lang="fr-FR" b="0" baseline="0" dirty="0" smtClean="0"/>
              <a:t>, and do </a:t>
            </a:r>
            <a:r>
              <a:rPr lang="fr-FR" b="0" baseline="0" dirty="0" err="1" smtClean="0"/>
              <a:t>it</a:t>
            </a:r>
            <a:r>
              <a:rPr lang="fr-FR" b="0" baseline="0" smtClean="0"/>
              <a:t> !</a:t>
            </a:r>
            <a:endParaRPr lang="fr-FR" b="0" baseline="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fr-FR" baseline="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aseline="0" dirty="0" smtClean="0"/>
              <a:t>[</a:t>
            </a:r>
            <a:r>
              <a:rPr lang="fr-FR" b="1" baseline="0" dirty="0" smtClean="0"/>
              <a:t>lire</a:t>
            </a:r>
            <a:r>
              <a:rPr lang="fr-FR" baseline="0" dirty="0" smtClean="0"/>
              <a:t> </a:t>
            </a:r>
            <a:r>
              <a:rPr lang="fr-FR" b="1" baseline="0" dirty="0" smtClean="0"/>
              <a:t>écran</a:t>
            </a:r>
            <a:r>
              <a:rPr lang="fr-FR" baseline="0" dirty="0" smtClean="0"/>
              <a:t>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sz="1200" baseline="0" noProof="0" dirty="0" smtClean="0"/>
              <a:t>At the </a:t>
            </a:r>
            <a:r>
              <a:rPr lang="fr-FR" sz="1200" baseline="0" noProof="0" dirty="0" err="1" smtClean="0"/>
              <a:t>beginning</a:t>
            </a:r>
            <a:r>
              <a:rPr lang="fr-FR" sz="1200" baseline="0" noProof="0" dirty="0" smtClean="0"/>
              <a:t> of the Gospels, the Lord JC </a:t>
            </a:r>
            <a:r>
              <a:rPr lang="fr-FR" sz="1200" baseline="0" noProof="0" dirty="0" err="1" smtClean="0"/>
              <a:t>announed</a:t>
            </a:r>
            <a:r>
              <a:rPr lang="fr-FR" sz="1200" baseline="0" noProof="0" dirty="0" smtClean="0"/>
              <a:t> </a:t>
            </a:r>
            <a:r>
              <a:rPr lang="fr-FR" sz="1200" b="1" i="1" baseline="0" noProof="0" dirty="0" err="1" smtClean="0"/>
              <a:t>His</a:t>
            </a:r>
            <a:r>
              <a:rPr lang="fr-FR" sz="1200" b="1" i="1" baseline="0" noProof="0" dirty="0" smtClean="0"/>
              <a:t> plan</a:t>
            </a:r>
            <a:r>
              <a:rPr lang="fr-FR" sz="1200" baseline="0" noProof="0" dirty="0" smtClean="0"/>
              <a:t> to </a:t>
            </a:r>
            <a:r>
              <a:rPr lang="fr-FR" sz="1200" baseline="0" noProof="0" dirty="0" err="1" smtClean="0"/>
              <a:t>make</a:t>
            </a:r>
            <a:r>
              <a:rPr lang="fr-FR" sz="1200" baseline="0" noProof="0" dirty="0" smtClean="0"/>
              <a:t> </a:t>
            </a:r>
            <a:r>
              <a:rPr lang="fr-FR" sz="1200" baseline="0" noProof="0" dirty="0" err="1" smtClean="0"/>
              <a:t>fishers</a:t>
            </a:r>
            <a:r>
              <a:rPr lang="fr-FR" sz="1200" baseline="0" noProof="0" dirty="0" smtClean="0"/>
              <a:t> of men.</a:t>
            </a:r>
          </a:p>
          <a:p>
            <a:pPr marL="0" indent="0">
              <a:buFont typeface="Wingdings" pitchFamily="2" charset="2"/>
              <a:buNone/>
            </a:pPr>
            <a:r>
              <a:rPr lang="fr-FR" sz="1200" noProof="0" dirty="0" smtClean="0"/>
              <a:t>    He </a:t>
            </a:r>
            <a:r>
              <a:rPr lang="fr-FR" sz="1200" b="1" i="1" u="none" noProof="0" dirty="0" err="1" smtClean="0"/>
              <a:t>doesn’t</a:t>
            </a:r>
            <a:r>
              <a:rPr lang="fr-FR" sz="1200" b="1" i="1" u="none" noProof="0" dirty="0" smtClean="0"/>
              <a:t> </a:t>
            </a:r>
            <a:r>
              <a:rPr lang="fr-FR" sz="1200" b="1" i="1" u="none" noProof="0" dirty="0" err="1" smtClean="0"/>
              <a:t>only</a:t>
            </a:r>
            <a:r>
              <a:rPr lang="fr-FR" sz="1200" b="1" i="1" u="none" noProof="0" dirty="0" smtClean="0"/>
              <a:t> </a:t>
            </a:r>
            <a:r>
              <a:rPr lang="fr-FR" sz="1200" b="1" i="1" u="none" noProof="0" dirty="0" err="1" smtClean="0"/>
              <a:t>want</a:t>
            </a:r>
            <a:r>
              <a:rPr lang="fr-FR" sz="1200" b="1" i="1" u="none" noProof="0" dirty="0" smtClean="0"/>
              <a:t> to </a:t>
            </a:r>
            <a:r>
              <a:rPr lang="fr-FR" sz="1200" b="1" i="1" u="none" noProof="0" dirty="0" err="1" smtClean="0"/>
              <a:t>save</a:t>
            </a:r>
            <a:r>
              <a:rPr lang="fr-FR" sz="1200" b="1" i="1" u="none" noProof="0" dirty="0" smtClean="0"/>
              <a:t> </a:t>
            </a:r>
            <a:r>
              <a:rPr lang="fr-FR" sz="1200" b="1" i="1" u="none" noProof="0" dirty="0" err="1" smtClean="0"/>
              <a:t>you</a:t>
            </a:r>
            <a:r>
              <a:rPr lang="fr-FR" sz="1200" b="1" i="1" u="none" noProof="0" dirty="0" smtClean="0"/>
              <a:t> </a:t>
            </a:r>
            <a:r>
              <a:rPr lang="fr-FR" sz="1200" noProof="0" dirty="0" err="1" smtClean="0"/>
              <a:t>from</a:t>
            </a:r>
            <a:r>
              <a:rPr lang="fr-FR" sz="1200" noProof="0" dirty="0" smtClean="0"/>
              <a:t> </a:t>
            </a:r>
            <a:r>
              <a:rPr lang="fr-FR" sz="1200" noProof="0" dirty="0" err="1" smtClean="0"/>
              <a:t>your</a:t>
            </a:r>
            <a:r>
              <a:rPr lang="fr-FR" sz="1200" noProof="0" dirty="0" smtClean="0"/>
              <a:t> sin, and </a:t>
            </a:r>
            <a:r>
              <a:rPr lang="fr-FR" sz="1200" noProof="0" dirty="0" err="1" smtClean="0"/>
              <a:t>eternal</a:t>
            </a:r>
            <a:r>
              <a:rPr lang="fr-FR" sz="1200" noProof="0" dirty="0" smtClean="0"/>
              <a:t> </a:t>
            </a:r>
            <a:r>
              <a:rPr lang="fr-FR" sz="1200" noProof="0" dirty="0" err="1" smtClean="0"/>
              <a:t>death</a:t>
            </a:r>
            <a:r>
              <a:rPr lang="fr-FR" sz="1200" noProof="0" dirty="0" smtClean="0"/>
              <a:t>, but </a:t>
            </a:r>
            <a:r>
              <a:rPr lang="fr-FR" sz="1200" noProof="0" dirty="0" err="1" smtClean="0"/>
              <a:t>also</a:t>
            </a:r>
            <a:r>
              <a:rPr lang="fr-FR" sz="1200" noProof="0" dirty="0" smtClean="0"/>
              <a:t> </a:t>
            </a:r>
            <a:r>
              <a:rPr lang="fr-FR" sz="1200" noProof="0" dirty="0" err="1" smtClean="0"/>
              <a:t>offer</a:t>
            </a:r>
            <a:r>
              <a:rPr lang="fr-FR" sz="1200" noProof="0" dirty="0" smtClean="0"/>
              <a:t> </a:t>
            </a:r>
            <a:r>
              <a:rPr lang="fr-FR" sz="1200" noProof="0" dirty="0" err="1" smtClean="0"/>
              <a:t>you</a:t>
            </a:r>
            <a:r>
              <a:rPr lang="fr-FR" sz="1200" noProof="0" dirty="0" smtClean="0"/>
              <a:t> the JOY of </a:t>
            </a:r>
            <a:r>
              <a:rPr lang="fr-FR" sz="1200" noProof="0" dirty="0" err="1" smtClean="0"/>
              <a:t>bringing</a:t>
            </a:r>
            <a:r>
              <a:rPr lang="fr-FR" sz="1200" noProof="0" dirty="0" smtClean="0"/>
              <a:t> </a:t>
            </a:r>
            <a:r>
              <a:rPr lang="fr-FR" sz="1200" noProof="0" dirty="0" err="1" smtClean="0"/>
              <a:t>others</a:t>
            </a:r>
            <a:r>
              <a:rPr lang="fr-FR" sz="1200" noProof="0" dirty="0" smtClean="0"/>
              <a:t> to </a:t>
            </a:r>
            <a:r>
              <a:rPr lang="fr-FR" sz="1200" noProof="0" dirty="0" err="1" smtClean="0"/>
              <a:t>Him</a:t>
            </a:r>
            <a:r>
              <a:rPr lang="fr-FR" sz="1200" noProof="0" dirty="0" smtClean="0"/>
              <a:t>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sz="1200" baseline="0" noProof="0" dirty="0" smtClean="0"/>
              <a:t>He </a:t>
            </a:r>
            <a:r>
              <a:rPr lang="fr-FR" sz="1200" baseline="0" noProof="0" dirty="0" err="1" smtClean="0"/>
              <a:t>wants</a:t>
            </a:r>
            <a:r>
              <a:rPr lang="fr-FR" sz="1200" baseline="0" noProof="0" dirty="0" smtClean="0"/>
              <a:t> to </a:t>
            </a:r>
            <a:r>
              <a:rPr lang="fr-FR" sz="1200" b="1" i="1" baseline="0" noProof="0" dirty="0" err="1" smtClean="0"/>
              <a:t>transform</a:t>
            </a:r>
            <a:r>
              <a:rPr lang="fr-FR" sz="1200" baseline="0" noProof="0" dirty="0" smtClean="0"/>
              <a:t> us </a:t>
            </a:r>
            <a:r>
              <a:rPr lang="fr-FR" sz="1200" baseline="0" noProof="0" dirty="0" err="1" smtClean="0"/>
              <a:t>into</a:t>
            </a:r>
            <a:r>
              <a:rPr lang="fr-FR" sz="1200" baseline="0" noProof="0" dirty="0" smtClean="0"/>
              <a:t> </a:t>
            </a:r>
            <a:r>
              <a:rPr lang="fr-FR" sz="1200" baseline="0" noProof="0" dirty="0" err="1" smtClean="0"/>
              <a:t>fishermen</a:t>
            </a:r>
            <a:r>
              <a:rPr lang="fr-FR" sz="1200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sz="1200" baseline="0" noProof="0" dirty="0" smtClean="0"/>
              <a:t>He shows us </a:t>
            </a:r>
            <a:r>
              <a:rPr lang="fr-FR" sz="1200" baseline="0" noProof="0" dirty="0" err="1" smtClean="0"/>
              <a:t>His</a:t>
            </a:r>
            <a:r>
              <a:rPr lang="fr-FR" sz="1200" baseline="0" noProof="0" dirty="0" smtClean="0"/>
              <a:t> </a:t>
            </a:r>
            <a:r>
              <a:rPr lang="fr-FR" sz="1200" b="1" i="1" baseline="0" noProof="0" dirty="0" err="1" smtClean="0"/>
              <a:t>methods</a:t>
            </a:r>
            <a:r>
              <a:rPr lang="fr-FR" sz="1200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sz="1200" baseline="0" noProof="0" dirty="0" err="1" smtClean="0"/>
              <a:t>Today</a:t>
            </a:r>
            <a:r>
              <a:rPr lang="fr-FR" sz="1200" baseline="0" noProof="0" dirty="0" smtClean="0"/>
              <a:t>, </a:t>
            </a:r>
            <a:r>
              <a:rPr lang="fr-FR" sz="1200" baseline="0" noProof="0" dirty="0" err="1" smtClean="0"/>
              <a:t>we</a:t>
            </a:r>
            <a:r>
              <a:rPr lang="fr-FR" sz="1200" baseline="0" noProof="0" dirty="0" smtClean="0"/>
              <a:t> are </a:t>
            </a:r>
            <a:r>
              <a:rPr lang="fr-FR" sz="1200" baseline="0" noProof="0" dirty="0" err="1" smtClean="0"/>
              <a:t>going</a:t>
            </a:r>
            <a:r>
              <a:rPr lang="fr-FR" sz="1200" baseline="0" noProof="0" dirty="0" smtClean="0"/>
              <a:t> to look at </a:t>
            </a:r>
            <a:r>
              <a:rPr lang="fr-FR" sz="1200" b="1" u="sng" baseline="0" noProof="0" dirty="0" smtClean="0"/>
              <a:t>how</a:t>
            </a:r>
            <a:r>
              <a:rPr lang="fr-FR" sz="1200" baseline="0" noProof="0" dirty="0" smtClean="0"/>
              <a:t> He </a:t>
            </a:r>
            <a:r>
              <a:rPr lang="fr-FR" sz="1200" b="1" i="1" baseline="0" noProof="0" dirty="0" err="1" smtClean="0"/>
              <a:t>draws</a:t>
            </a:r>
            <a:r>
              <a:rPr lang="fr-FR" sz="1200" baseline="0" noProof="0" dirty="0" smtClean="0"/>
              <a:t> in </a:t>
            </a:r>
            <a:r>
              <a:rPr lang="fr-FR" sz="1200" baseline="0" noProof="0" dirty="0" err="1" smtClean="0"/>
              <a:t>His</a:t>
            </a:r>
            <a:r>
              <a:rPr lang="fr-FR" sz="1200" baseline="0" noProof="0" dirty="0" smtClean="0"/>
              <a:t> </a:t>
            </a:r>
            <a:r>
              <a:rPr lang="fr-FR" sz="1200" baseline="0" noProof="0" dirty="0" err="1" smtClean="0"/>
              <a:t>fishing</a:t>
            </a:r>
            <a:r>
              <a:rPr lang="fr-FR" sz="1200" baseline="0" noProof="0" dirty="0" smtClean="0"/>
              <a:t> net, in </a:t>
            </a:r>
            <a:r>
              <a:rPr lang="fr-FR" sz="1200" b="1" u="sng" baseline="0" noProof="0" dirty="0" smtClean="0"/>
              <a:t>Mt16v15</a:t>
            </a:r>
            <a:r>
              <a:rPr lang="fr-FR" sz="1200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sz="1200" b="0" i="0" u="none" baseline="0" noProof="0" dirty="0" err="1" smtClean="0"/>
              <a:t>Let’s</a:t>
            </a:r>
            <a:r>
              <a:rPr lang="fr-FR" sz="1200" b="0" i="0" u="none" baseline="0" noProof="0" dirty="0" smtClean="0"/>
              <a:t> </a:t>
            </a:r>
            <a:r>
              <a:rPr lang="fr-FR" sz="1200" b="0" i="0" u="none" baseline="0" noProof="0" dirty="0" err="1" smtClean="0"/>
              <a:t>read</a:t>
            </a:r>
            <a:r>
              <a:rPr lang="fr-FR" sz="1200" b="0" i="0" u="none" baseline="0" noProof="0" dirty="0" smtClean="0"/>
              <a:t> Mt16v13-16, the </a:t>
            </a:r>
            <a:r>
              <a:rPr lang="fr-FR" sz="1200" b="1" i="1" u="none" baseline="0" noProof="0" dirty="0" err="1" smtClean="0"/>
              <a:t>context</a:t>
            </a:r>
            <a:r>
              <a:rPr lang="fr-FR" sz="1200" b="0" i="0" u="none" baseline="0" noProof="0" dirty="0" smtClean="0"/>
              <a:t> of v15.</a:t>
            </a:r>
            <a:endParaRPr lang="fr-FR" sz="12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The </a:t>
            </a:r>
            <a:r>
              <a:rPr lang="fr-FR" noProof="0" dirty="0" err="1" smtClean="0"/>
              <a:t>LJC</a:t>
            </a:r>
            <a:r>
              <a:rPr lang="fr-FR" noProof="0" dirty="0" smtClean="0"/>
              <a:t> </a:t>
            </a:r>
            <a:r>
              <a:rPr lang="fr-FR" noProof="0" dirty="0" err="1" smtClean="0"/>
              <a:t>draws</a:t>
            </a:r>
            <a:r>
              <a:rPr lang="fr-FR" noProof="0" dirty="0" smtClean="0"/>
              <a:t> in </a:t>
            </a:r>
            <a:r>
              <a:rPr lang="fr-FR" noProof="0" dirty="0" err="1" smtClean="0"/>
              <a:t>his</a:t>
            </a:r>
            <a:r>
              <a:rPr lang="fr-FR" noProof="0" dirty="0" smtClean="0"/>
              <a:t> </a:t>
            </a:r>
            <a:r>
              <a:rPr lang="fr-FR" noProof="0" dirty="0" err="1" smtClean="0"/>
              <a:t>fishing</a:t>
            </a:r>
            <a:r>
              <a:rPr lang="fr-FR" noProof="0" dirty="0" smtClean="0"/>
              <a:t> </a:t>
            </a:r>
            <a:r>
              <a:rPr lang="fr-FR" baseline="0" noProof="0" dirty="0" smtClean="0"/>
              <a:t>net by </a:t>
            </a:r>
            <a:r>
              <a:rPr lang="fr-FR" b="1" i="1" baseline="0" noProof="0" dirty="0" smtClean="0"/>
              <a:t>questions</a:t>
            </a:r>
            <a:r>
              <a:rPr lang="fr-FR" baseline="0" noProof="0" dirty="0" smtClean="0"/>
              <a:t>.</a:t>
            </a:r>
            <a:endParaRPr lang="fr-FR" b="0" i="1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b="1" i="1" noProof="0" dirty="0" err="1" smtClean="0"/>
              <a:t>After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having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encircled</a:t>
            </a:r>
            <a:r>
              <a:rPr lang="fr-FR" b="1" i="1" noProof="0" dirty="0" smtClean="0"/>
              <a:t> </a:t>
            </a:r>
            <a:r>
              <a:rPr lang="fr-FR" noProof="0" dirty="0" smtClean="0"/>
              <a:t>the </a:t>
            </a:r>
            <a:r>
              <a:rPr lang="fr-FR" noProof="0" dirty="0" err="1" smtClean="0"/>
              <a:t>fish</a:t>
            </a:r>
            <a:r>
              <a:rPr lang="fr-FR" noProof="0" dirty="0" smtClean="0"/>
              <a:t>, </a:t>
            </a:r>
            <a:r>
              <a:rPr lang="fr-FR" noProof="0" dirty="0" err="1" smtClean="0"/>
              <a:t>with</a:t>
            </a:r>
            <a:r>
              <a:rPr lang="fr-FR" noProof="0" dirty="0" smtClean="0"/>
              <a:t> a net of </a:t>
            </a:r>
            <a:r>
              <a:rPr lang="fr-FR" noProof="0" dirty="0" err="1" smtClean="0"/>
              <a:t>truth</a:t>
            </a:r>
            <a:r>
              <a:rPr lang="fr-FR" noProof="0" dirty="0" smtClean="0"/>
              <a:t>, He </a:t>
            </a:r>
            <a:r>
              <a:rPr lang="fr-FR" noProof="0" dirty="0" err="1" smtClean="0"/>
              <a:t>asks</a:t>
            </a:r>
            <a:r>
              <a:rPr lang="fr-FR" baseline="0" noProof="0" dirty="0" smtClean="0"/>
              <a:t> a question.  [</a:t>
            </a:r>
            <a:r>
              <a:rPr lang="fr-FR" baseline="0" noProof="0" dirty="0" err="1" smtClean="0"/>
              <a:t>read</a:t>
            </a:r>
            <a:r>
              <a:rPr lang="fr-FR" baseline="0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JC </a:t>
            </a:r>
            <a:r>
              <a:rPr lang="fr-FR" baseline="0" noProof="0" dirty="0" err="1" smtClean="0"/>
              <a:t>doesn’t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just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throw</a:t>
            </a:r>
            <a:r>
              <a:rPr lang="fr-FR" baseline="0" noProof="0" dirty="0" smtClean="0"/>
              <a:t> out a net.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He </a:t>
            </a:r>
            <a:r>
              <a:rPr lang="fr-FR" baseline="0" noProof="0" dirty="0" err="1" smtClean="0"/>
              <a:t>gently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draws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it</a:t>
            </a:r>
            <a:r>
              <a:rPr lang="fr-FR" baseline="0" noProof="0" dirty="0" smtClean="0"/>
              <a:t> in.</a:t>
            </a:r>
          </a:p>
          <a:p>
            <a:pPr marL="0" indent="0">
              <a:buFont typeface="Wingdings" pitchFamily="2" charset="2"/>
              <a:buNone/>
            </a:pPr>
            <a:r>
              <a:rPr lang="fr-FR" b="1" i="1" baseline="0" noProof="0" dirty="0" smtClean="0"/>
              <a:t>    A questions </a:t>
            </a:r>
            <a:r>
              <a:rPr lang="fr-FR" b="1" i="1" baseline="0" noProof="0" dirty="0" err="1" smtClean="0"/>
              <a:t>always</a:t>
            </a:r>
            <a:r>
              <a:rPr lang="fr-FR" b="1" i="1" baseline="0" noProof="0" dirty="0" smtClean="0"/>
              <a:t> </a:t>
            </a:r>
            <a:r>
              <a:rPr lang="fr-FR" b="1" i="1" baseline="0" noProof="0" dirty="0" err="1" smtClean="0"/>
              <a:t>expects</a:t>
            </a:r>
            <a:r>
              <a:rPr lang="fr-FR" b="1" i="1" baseline="0" noProof="0" dirty="0" smtClean="0"/>
              <a:t> an </a:t>
            </a:r>
            <a:r>
              <a:rPr lang="fr-FR" b="1" i="1" baseline="0" noProof="0" dirty="0" err="1" smtClean="0"/>
              <a:t>answer</a:t>
            </a:r>
            <a:r>
              <a:rPr lang="fr-FR" b="1" i="1" baseline="0" noProof="0" dirty="0" smtClean="0"/>
              <a:t> !</a:t>
            </a:r>
          </a:p>
          <a:p>
            <a:pPr marL="0" indent="0">
              <a:buFont typeface="Wingdings" pitchFamily="2" charset="2"/>
              <a:buNone/>
            </a:pPr>
            <a:r>
              <a:rPr lang="fr-FR" b="1" i="1" baseline="0" noProof="0" dirty="0" smtClean="0"/>
              <a:t>    </a:t>
            </a:r>
            <a:r>
              <a:rPr lang="fr-FR" b="0" i="0" baseline="0" noProof="0" dirty="0" smtClean="0"/>
              <a:t>The Master shows us </a:t>
            </a:r>
            <a:r>
              <a:rPr lang="fr-FR" b="0" i="0" baseline="0" noProof="0" dirty="0" err="1" smtClean="0"/>
              <a:t>that</a:t>
            </a:r>
            <a:r>
              <a:rPr lang="fr-FR" b="0" i="0" baseline="0" noProof="0" dirty="0" smtClean="0"/>
              <a:t> </a:t>
            </a:r>
            <a:r>
              <a:rPr lang="fr-FR" b="1" i="0" u="sng" baseline="0" noProof="0" dirty="0" smtClean="0"/>
              <a:t>the </a:t>
            </a:r>
            <a:r>
              <a:rPr lang="fr-FR" b="1" i="0" u="sng" baseline="0" noProof="0" dirty="0" err="1" smtClean="0"/>
              <a:t>work</a:t>
            </a:r>
            <a:r>
              <a:rPr lang="fr-FR" b="1" i="0" u="sng" baseline="0" noProof="0" dirty="0" smtClean="0"/>
              <a:t> </a:t>
            </a:r>
            <a:r>
              <a:rPr lang="fr-FR" b="1" i="0" u="sng" baseline="0" noProof="0" dirty="0" err="1" smtClean="0"/>
              <a:t>is</a:t>
            </a:r>
            <a:r>
              <a:rPr lang="fr-FR" b="1" i="0" u="sng" baseline="0" noProof="0" dirty="0" smtClean="0"/>
              <a:t> not </a:t>
            </a:r>
            <a:r>
              <a:rPr lang="fr-FR" b="1" i="0" u="sng" baseline="0" noProof="0" dirty="0" err="1" smtClean="0"/>
              <a:t>finished</a:t>
            </a:r>
            <a:r>
              <a:rPr lang="fr-FR" b="0" i="0" baseline="0" noProof="0" dirty="0" smtClean="0"/>
              <a:t> </a:t>
            </a:r>
            <a:r>
              <a:rPr lang="fr-FR" b="0" i="0" baseline="0" noProof="0" dirty="0" err="1" smtClean="0"/>
              <a:t>after</a:t>
            </a:r>
            <a:r>
              <a:rPr lang="fr-FR" b="0" i="0" baseline="0" noProof="0" dirty="0" smtClean="0"/>
              <a:t> sharing the Gospel.</a:t>
            </a:r>
            <a:r>
              <a:rPr lang="fr-FR" baseline="0" noProof="0" dirty="0" smtClean="0"/>
              <a:t>    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JC </a:t>
            </a:r>
            <a:r>
              <a:rPr lang="fr-FR" b="1" i="1" baseline="0" noProof="0" dirty="0" err="1" smtClean="0"/>
              <a:t>doesn’t</a:t>
            </a:r>
            <a:r>
              <a:rPr lang="fr-FR" b="1" i="1" baseline="0" noProof="0" dirty="0" smtClean="0"/>
              <a:t> force </a:t>
            </a:r>
            <a:r>
              <a:rPr lang="fr-FR" b="1" i="1" baseline="0" noProof="0" dirty="0" err="1" smtClean="0"/>
              <a:t>anyone</a:t>
            </a:r>
            <a:r>
              <a:rPr lang="fr-FR" b="1" i="1" baseline="0" noProof="0" dirty="0" smtClean="0"/>
              <a:t> </a:t>
            </a:r>
            <a:r>
              <a:rPr lang="fr-FR" b="0" i="0" baseline="0" noProof="0" dirty="0" smtClean="0"/>
              <a:t>to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stay</a:t>
            </a:r>
            <a:r>
              <a:rPr lang="fr-FR" baseline="0" noProof="0" dirty="0" smtClean="0"/>
              <a:t> in the net, but He </a:t>
            </a:r>
            <a:r>
              <a:rPr lang="fr-FR" baseline="0" noProof="0" dirty="0" err="1" smtClean="0"/>
              <a:t>draws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it</a:t>
            </a:r>
            <a:r>
              <a:rPr lang="fr-FR" baseline="0" noProof="0" dirty="0" smtClean="0"/>
              <a:t> in, for a </a:t>
            </a:r>
            <a:r>
              <a:rPr lang="fr-FR" baseline="0" noProof="0" dirty="0" err="1" smtClean="0"/>
              <a:t>decision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b="0" noProof="0" dirty="0" err="1" smtClean="0"/>
              <a:t>Only</a:t>
            </a:r>
            <a:r>
              <a:rPr lang="fr-FR" b="0" noProof="0" dirty="0" smtClean="0"/>
              <a:t> one </a:t>
            </a:r>
            <a:r>
              <a:rPr lang="fr-FR" b="0" noProof="0" dirty="0" err="1" smtClean="0"/>
              <a:t>person</a:t>
            </a:r>
            <a:r>
              <a:rPr lang="fr-FR" b="0" noProof="0" dirty="0" smtClean="0"/>
              <a:t> </a:t>
            </a:r>
            <a:r>
              <a:rPr lang="fr-FR" b="0" noProof="0" dirty="0" err="1" smtClean="0"/>
              <a:t>stayed</a:t>
            </a:r>
            <a:r>
              <a:rPr lang="fr-FR" b="0" noProof="0" dirty="0" smtClean="0"/>
              <a:t> in the net !</a:t>
            </a:r>
            <a:endParaRPr lang="fr-FR" baseline="0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Simon </a:t>
            </a:r>
            <a:r>
              <a:rPr lang="fr-FR" b="1" i="1" baseline="0" noProof="0" dirty="0" err="1" smtClean="0"/>
              <a:t>committed</a:t>
            </a:r>
            <a:r>
              <a:rPr lang="fr-FR" baseline="0" noProof="0" dirty="0" smtClean="0"/>
              <a:t> </a:t>
            </a:r>
            <a:r>
              <a:rPr lang="fr-FR" b="1" i="1" baseline="0" noProof="0" dirty="0" err="1" smtClean="0"/>
              <a:t>himself</a:t>
            </a:r>
            <a:r>
              <a:rPr lang="fr-FR" baseline="0" noProof="0" dirty="0" smtClean="0"/>
              <a:t>, </a:t>
            </a:r>
            <a:r>
              <a:rPr lang="fr-FR" baseline="0" noProof="0" dirty="0" err="1" smtClean="0"/>
              <a:t>just</a:t>
            </a:r>
            <a:r>
              <a:rPr lang="fr-FR" baseline="0" noProof="0" dirty="0" smtClean="0"/>
              <a:t> as </a:t>
            </a:r>
            <a:r>
              <a:rPr lang="fr-FR" baseline="0" noProof="0" dirty="0" err="1" smtClean="0"/>
              <a:t>he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had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accepted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his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name</a:t>
            </a:r>
            <a:r>
              <a:rPr lang="fr-FR" baseline="0" noProof="0" smtClean="0"/>
              <a:t> change.  </a:t>
            </a:r>
            <a:r>
              <a:rPr lang="fr-FR" baseline="0" noProof="0" dirty="0" smtClean="0"/>
              <a:t>[</a:t>
            </a:r>
            <a:r>
              <a:rPr lang="fr-FR" baseline="0" noProof="0" dirty="0" err="1" smtClean="0"/>
              <a:t>read</a:t>
            </a:r>
            <a:r>
              <a:rPr lang="fr-FR" baseline="0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How </a:t>
            </a:r>
            <a:r>
              <a:rPr lang="fr-FR" baseline="0" noProof="0" dirty="0" err="1" smtClean="0"/>
              <a:t>could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</a:t>
            </a:r>
            <a:r>
              <a:rPr lang="fr-FR" baseline="0" noProof="0" dirty="0" smtClean="0"/>
              <a:t> not </a:t>
            </a:r>
            <a:r>
              <a:rPr lang="fr-FR" b="1" i="1" baseline="0" noProof="0" dirty="0" err="1" smtClean="0"/>
              <a:t>obey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as Lord </a:t>
            </a:r>
            <a:r>
              <a:rPr lang="fr-FR" baseline="0" noProof="0" dirty="0" err="1" smtClean="0"/>
              <a:t>after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such</a:t>
            </a:r>
            <a:r>
              <a:rPr lang="fr-FR" baseline="0" noProof="0" dirty="0" smtClean="0"/>
              <a:t> a profession ?</a:t>
            </a:r>
          </a:p>
          <a:p>
            <a:pPr marL="0" indent="-171450" defTabSz="173736">
              <a:buFont typeface="Wingdings" pitchFamily="2" charset="2"/>
              <a:buChar char="Ø"/>
            </a:pPr>
            <a:r>
              <a:rPr lang="fr-FR" baseline="0" noProof="0" dirty="0" smtClean="0"/>
              <a:t>	</a:t>
            </a:r>
            <a:r>
              <a:rPr lang="fr-FR" b="1" i="1" baseline="0" noProof="0" dirty="0" err="1" smtClean="0"/>
              <a:t>Jn</a:t>
            </a:r>
            <a:r>
              <a:rPr lang="fr-FR" b="1" i="1" baseline="0" noProof="0" dirty="0" smtClean="0"/>
              <a:t> 9v22 </a:t>
            </a:r>
            <a:r>
              <a:rPr lang="fr-FR" baseline="0" noProof="0" dirty="0" smtClean="0"/>
              <a:t>records,  « </a:t>
            </a:r>
            <a:r>
              <a:rPr lang="en-US" baseline="0" noProof="0" dirty="0" smtClean="0"/>
              <a:t>the Jews had already agreed that if anyone confessed Him to be Christ, he was to be </a:t>
            </a:r>
            <a:r>
              <a:rPr lang="en-US" b="1" i="1" baseline="0" noProof="0" dirty="0" smtClean="0"/>
              <a:t>put out </a:t>
            </a:r>
            <a:r>
              <a:rPr lang="en-US" baseline="0" noProof="0" dirty="0" smtClean="0"/>
              <a:t>of the synagogue</a:t>
            </a:r>
            <a:r>
              <a:rPr lang="fr-FR" baseline="0" noProof="0" dirty="0" smtClean="0"/>
              <a:t>. »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="1" u="none" baseline="0" noProof="0" dirty="0" smtClean="0"/>
              <a:t>	</a:t>
            </a:r>
            <a:r>
              <a:rPr lang="fr-FR" b="1" u="sng" baseline="0" noProof="0" dirty="0" smtClean="0"/>
              <a:t>Peter </a:t>
            </a:r>
            <a:r>
              <a:rPr lang="fr-FR" b="1" u="sng" baseline="0" noProof="0" dirty="0" err="1" smtClean="0"/>
              <a:t>was</a:t>
            </a:r>
            <a:r>
              <a:rPr lang="fr-FR" b="1" u="sng" baseline="0" noProof="0" dirty="0" smtClean="0"/>
              <a:t> </a:t>
            </a:r>
            <a:r>
              <a:rPr lang="fr-FR" b="1" u="sng" baseline="0" noProof="0" dirty="0" err="1" smtClean="0"/>
              <a:t>fully</a:t>
            </a:r>
            <a:r>
              <a:rPr lang="fr-FR" b="1" u="sng" baseline="0" noProof="0" dirty="0" smtClean="0"/>
              <a:t> </a:t>
            </a:r>
            <a:r>
              <a:rPr lang="fr-FR" b="1" i="0" u="sng" baseline="0" noProof="0" dirty="0" err="1" smtClean="0"/>
              <a:t>conscious</a:t>
            </a:r>
            <a:r>
              <a:rPr lang="fr-FR" b="1" u="sng" baseline="0" noProof="0" dirty="0" smtClean="0"/>
              <a:t> of </a:t>
            </a:r>
            <a:r>
              <a:rPr lang="fr-FR" b="1" u="sng" baseline="0" noProof="0" dirty="0" err="1" smtClean="0"/>
              <a:t>his</a:t>
            </a:r>
            <a:r>
              <a:rPr lang="fr-FR" b="1" u="sng" baseline="0" noProof="0" dirty="0" smtClean="0"/>
              <a:t> </a:t>
            </a:r>
            <a:r>
              <a:rPr lang="fr-FR" b="1" u="sng" baseline="0" noProof="0" dirty="0" err="1" smtClean="0"/>
              <a:t>decision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90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b="1" i="0" u="sng" noProof="0" dirty="0" smtClean="0"/>
              <a:t>The</a:t>
            </a:r>
            <a:r>
              <a:rPr lang="fr-FR" b="1" i="0" u="sng" baseline="0" noProof="0" dirty="0" smtClean="0"/>
              <a:t> Master </a:t>
            </a:r>
            <a:r>
              <a:rPr lang="fr-FR" b="1" i="0" u="sng" baseline="0" noProof="0" dirty="0" err="1" smtClean="0"/>
              <a:t>didn’t</a:t>
            </a:r>
            <a:r>
              <a:rPr lang="fr-FR" b="1" i="0" u="sng" baseline="0" noProof="0" dirty="0" smtClean="0"/>
              <a:t> </a:t>
            </a:r>
            <a:r>
              <a:rPr lang="fr-FR" b="1" i="0" u="sng" baseline="0" noProof="0" dirty="0" err="1" smtClean="0"/>
              <a:t>draw</a:t>
            </a:r>
            <a:r>
              <a:rPr lang="fr-FR" b="1" i="0" u="sng" baseline="0" noProof="0" dirty="0" smtClean="0"/>
              <a:t> in the net </a:t>
            </a:r>
            <a:r>
              <a:rPr lang="fr-FR" b="1" i="0" u="sng" baseline="0" noProof="0" dirty="0" err="1" smtClean="0"/>
              <a:t>too</a:t>
            </a:r>
            <a:r>
              <a:rPr lang="fr-FR" b="1" i="0" u="sng" baseline="0" noProof="0" dirty="0" smtClean="0"/>
              <a:t> </a:t>
            </a:r>
            <a:r>
              <a:rPr lang="fr-FR" b="1" i="0" u="sng" baseline="0" noProof="0" dirty="0" err="1" smtClean="0"/>
              <a:t>fast</a:t>
            </a:r>
            <a:r>
              <a:rPr lang="fr-FR" b="1" i="0" u="sng" baseline="0" noProof="0" dirty="0" smtClean="0"/>
              <a:t>.</a:t>
            </a:r>
            <a:endParaRPr lang="fr-FR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 err="1" smtClean="0"/>
              <a:t>Let’s</a:t>
            </a:r>
            <a:r>
              <a:rPr lang="fr-FR" noProof="0" dirty="0" smtClean="0"/>
              <a:t> look at the </a:t>
            </a:r>
            <a:r>
              <a:rPr lang="fr-FR" noProof="0" dirty="0" err="1" smtClean="0"/>
              <a:t>context</a:t>
            </a:r>
            <a:r>
              <a:rPr lang="fr-FR" noProof="0" dirty="0" smtClean="0"/>
              <a:t> of the question to </a:t>
            </a:r>
            <a:r>
              <a:rPr lang="fr-FR" noProof="0" dirty="0" err="1" smtClean="0"/>
              <a:t>which</a:t>
            </a:r>
            <a:r>
              <a:rPr lang="fr-FR" noProof="0" dirty="0" smtClean="0"/>
              <a:t> Peter </a:t>
            </a:r>
            <a:r>
              <a:rPr lang="fr-FR" noProof="0" dirty="0" err="1" smtClean="0"/>
              <a:t>responded</a:t>
            </a:r>
            <a:r>
              <a:rPr lang="fr-FR" noProof="0" dirty="0" smtClean="0"/>
              <a:t>.  [</a:t>
            </a:r>
            <a:r>
              <a:rPr lang="fr-FR" noProof="0" dirty="0" err="1" smtClean="0"/>
              <a:t>read</a:t>
            </a:r>
            <a:r>
              <a:rPr lang="fr-FR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This 1</a:t>
            </a:r>
            <a:r>
              <a:rPr lang="fr-FR" baseline="30000" noProof="0" dirty="0" smtClean="0"/>
              <a:t>st</a:t>
            </a:r>
            <a:r>
              <a:rPr lang="fr-FR" baseline="0" noProof="0" dirty="0" smtClean="0"/>
              <a:t> question </a:t>
            </a:r>
            <a:r>
              <a:rPr lang="fr-FR" baseline="0" noProof="0" dirty="0" err="1" smtClean="0"/>
              <a:t>requires</a:t>
            </a:r>
            <a:r>
              <a:rPr lang="fr-FR" baseline="0" noProof="0" dirty="0" smtClean="0"/>
              <a:t> </a:t>
            </a:r>
            <a:r>
              <a:rPr lang="fr-FR" b="1" i="1" baseline="0" noProof="0" dirty="0" smtClean="0"/>
              <a:t>no </a:t>
            </a:r>
            <a:r>
              <a:rPr lang="fr-FR" b="1" i="1" baseline="0" noProof="0" dirty="0" err="1" smtClean="0"/>
              <a:t>commitment</a:t>
            </a:r>
            <a:r>
              <a:rPr lang="fr-FR" baseline="0" noProof="0" dirty="0" smtClean="0"/>
              <a:t>.</a:t>
            </a:r>
            <a:endParaRPr lang="fr-FR" noProof="0" dirty="0" smtClean="0"/>
          </a:p>
          <a:p>
            <a:pPr marL="0" indent="0" defTabSz="173736">
              <a:buFont typeface="Wingdings" pitchFamily="2" charset="2"/>
              <a:buNone/>
            </a:pPr>
            <a:r>
              <a:rPr lang="fr-FR" noProof="0" dirty="0" smtClean="0"/>
              <a:t>	This 1</a:t>
            </a:r>
            <a:r>
              <a:rPr lang="fr-FR" baseline="30000" noProof="0" dirty="0" smtClean="0"/>
              <a:t>st</a:t>
            </a:r>
            <a:r>
              <a:rPr lang="fr-FR" noProof="0" dirty="0" smtClean="0"/>
              <a:t> question </a:t>
            </a:r>
            <a:r>
              <a:rPr lang="fr-FR" b="1" i="1" noProof="0" dirty="0" err="1" smtClean="0"/>
              <a:t>isn’t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looking</a:t>
            </a:r>
            <a:r>
              <a:rPr lang="fr-FR" b="1" i="1" noProof="0" dirty="0" smtClean="0"/>
              <a:t> for a correct</a:t>
            </a:r>
            <a:r>
              <a:rPr lang="fr-FR" b="1" i="1" baseline="0" noProof="0" dirty="0" smtClean="0"/>
              <a:t> </a:t>
            </a:r>
            <a:r>
              <a:rPr lang="fr-FR" b="1" i="1" baseline="0" noProof="0" dirty="0" err="1" smtClean="0"/>
              <a:t>answer</a:t>
            </a:r>
            <a:r>
              <a:rPr lang="fr-FR" baseline="0" noProof="0" dirty="0" smtClean="0"/>
              <a:t>, </a:t>
            </a:r>
            <a:r>
              <a:rPr lang="fr-FR" b="0" i="0" baseline="0" noProof="0" dirty="0" smtClean="0"/>
              <a:t>to </a:t>
            </a:r>
            <a:r>
              <a:rPr lang="fr-FR" b="0" i="0" baseline="0" noProof="0" dirty="0" err="1" smtClean="0"/>
              <a:t>be</a:t>
            </a:r>
            <a:r>
              <a:rPr lang="fr-FR" b="0" i="0" baseline="0" noProof="0" dirty="0" smtClean="0"/>
              <a:t> </a:t>
            </a:r>
            <a:r>
              <a:rPr lang="fr-FR" b="0" i="0" baseline="0" noProof="0" dirty="0" err="1" smtClean="0"/>
              <a:t>judged</a:t>
            </a:r>
            <a:r>
              <a:rPr lang="fr-FR" b="0" i="0" baseline="0" noProof="0" dirty="0" smtClean="0"/>
              <a:t> </a:t>
            </a:r>
            <a:r>
              <a:rPr lang="fr-FR" baseline="0" noProof="0" dirty="0" smtClean="0"/>
              <a:t>right or </a:t>
            </a:r>
            <a:r>
              <a:rPr lang="fr-FR" baseline="0" noProof="0" dirty="0" err="1" smtClean="0"/>
              <a:t>wrong</a:t>
            </a:r>
            <a:r>
              <a:rPr lang="fr-FR" baseline="0" noProof="0" dirty="0" smtClean="0"/>
              <a:t>.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 smtClean="0"/>
              <a:t>    This 1</a:t>
            </a:r>
            <a:r>
              <a:rPr lang="fr-FR" baseline="30000" noProof="0" dirty="0" smtClean="0"/>
              <a:t>st</a:t>
            </a:r>
            <a:r>
              <a:rPr lang="fr-FR" baseline="0" noProof="0" dirty="0" smtClean="0"/>
              <a:t> question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</a:t>
            </a:r>
            <a:r>
              <a:rPr lang="fr-FR" b="1" i="1" baseline="0" noProof="0" dirty="0" smtClean="0"/>
              <a:t>not </a:t>
            </a:r>
            <a:r>
              <a:rPr lang="fr-FR" b="1" i="1" baseline="0" noProof="0" dirty="0" err="1" smtClean="0"/>
              <a:t>looking</a:t>
            </a:r>
            <a:r>
              <a:rPr lang="fr-FR" b="1" i="1" baseline="0" noProof="0" dirty="0" smtClean="0"/>
              <a:t> for a simple </a:t>
            </a:r>
            <a:r>
              <a:rPr lang="fr-FR" b="1" i="1" baseline="0" noProof="0" dirty="0" err="1" smtClean="0"/>
              <a:t>response</a:t>
            </a:r>
            <a:r>
              <a:rPr lang="fr-FR" baseline="0" noProof="0" dirty="0" smtClean="0"/>
              <a:t>, « </a:t>
            </a:r>
            <a:r>
              <a:rPr lang="fr-FR" baseline="0" noProof="0" dirty="0" err="1" smtClean="0"/>
              <a:t>yes</a:t>
            </a:r>
            <a:r>
              <a:rPr lang="fr-FR" baseline="0" noProof="0" dirty="0" smtClean="0"/>
              <a:t> » or « no ».</a:t>
            </a:r>
          </a:p>
          <a:p>
            <a:pPr marL="0" indent="-171450" defTabSz="173736">
              <a:buFont typeface="Wingdings" pitchFamily="2" charset="2"/>
              <a:buChar char="Ø"/>
            </a:pPr>
            <a:r>
              <a:rPr lang="fr-FR" baseline="0" noProof="0" dirty="0" smtClean="0"/>
              <a:t>The 1</a:t>
            </a:r>
            <a:r>
              <a:rPr lang="fr-FR" baseline="30000" noProof="0" dirty="0" smtClean="0"/>
              <a:t>st</a:t>
            </a:r>
            <a:r>
              <a:rPr lang="fr-FR" baseline="0" noProof="0" dirty="0" smtClean="0"/>
              <a:t> questions of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are </a:t>
            </a:r>
            <a:r>
              <a:rPr lang="fr-FR" b="1" i="1" baseline="0" noProof="0" dirty="0" err="1" smtClean="0"/>
              <a:t>easy</a:t>
            </a:r>
            <a:r>
              <a:rPr lang="fr-FR" b="1" i="1" baseline="0" noProof="0" dirty="0" smtClean="0"/>
              <a:t>, but directive </a:t>
            </a:r>
            <a:r>
              <a:rPr lang="fr-FR" baseline="0" noProof="0" dirty="0" err="1" smtClean="0"/>
              <a:t>into</a:t>
            </a:r>
            <a:r>
              <a:rPr lang="fr-FR" baseline="0" noProof="0" dirty="0" smtClean="0"/>
              <a:t> the </a:t>
            </a:r>
            <a:r>
              <a:rPr lang="fr-FR" baseline="0" noProof="0" dirty="0" err="1" smtClean="0"/>
              <a:t>subject</a:t>
            </a:r>
            <a:r>
              <a:rPr lang="fr-FR" baseline="0" noProof="0" dirty="0" smtClean="0"/>
              <a:t> of salvation.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45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The </a:t>
            </a:r>
            <a:r>
              <a:rPr lang="fr-FR" noProof="0" dirty="0" err="1" smtClean="0"/>
              <a:t>LJC</a:t>
            </a:r>
            <a:r>
              <a:rPr lang="fr-FR" noProof="0" dirty="0" smtClean="0"/>
              <a:t> </a:t>
            </a:r>
            <a:r>
              <a:rPr lang="fr-FR" noProof="0" dirty="0" err="1" smtClean="0"/>
              <a:t>asked</a:t>
            </a:r>
            <a:r>
              <a:rPr lang="fr-FR" noProof="0" dirty="0" smtClean="0"/>
              <a:t> a </a:t>
            </a:r>
            <a:r>
              <a:rPr lang="fr-FR" b="1" i="1" noProof="0" dirty="0" smtClean="0"/>
              <a:t>LOT</a:t>
            </a:r>
            <a:r>
              <a:rPr lang="fr-FR" noProof="0" dirty="0" smtClean="0"/>
              <a:t> of questions.  [</a:t>
            </a:r>
            <a:r>
              <a:rPr lang="fr-FR" noProof="0" dirty="0" err="1" smtClean="0"/>
              <a:t>list</a:t>
            </a:r>
            <a:r>
              <a:rPr lang="fr-FR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This </a:t>
            </a:r>
            <a:r>
              <a:rPr lang="fr-FR" baseline="0" noProof="0" dirty="0" err="1" smtClean="0"/>
              <a:t>shoud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give</a:t>
            </a:r>
            <a:r>
              <a:rPr lang="fr-FR" baseline="0" noProof="0" dirty="0" smtClean="0"/>
              <a:t> us </a:t>
            </a:r>
            <a:r>
              <a:rPr lang="fr-FR" baseline="0" noProof="0" dirty="0" err="1" smtClean="0"/>
              <a:t>ideas</a:t>
            </a:r>
            <a:r>
              <a:rPr lang="fr-FR" baseline="0" noProof="0" dirty="0" smtClean="0"/>
              <a:t> how to </a:t>
            </a:r>
            <a:r>
              <a:rPr lang="fr-FR" baseline="0" noProof="0" dirty="0" err="1" smtClean="0"/>
              <a:t>draw</a:t>
            </a:r>
            <a:r>
              <a:rPr lang="fr-FR" baseline="0" noProof="0" dirty="0" smtClean="0"/>
              <a:t> in the net for a </a:t>
            </a:r>
            <a:r>
              <a:rPr lang="fr-FR" baseline="0" noProof="0" dirty="0" err="1" smtClean="0"/>
              <a:t>decision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 I have </a:t>
            </a:r>
            <a:r>
              <a:rPr lang="fr-FR" baseline="0" noProof="0" dirty="0" err="1" smtClean="0"/>
              <a:t>classified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290 </a:t>
            </a:r>
            <a:r>
              <a:rPr lang="fr-FR" baseline="0" noProof="0" dirty="0" smtClean="0"/>
              <a:t>of </a:t>
            </a:r>
            <a:r>
              <a:rPr lang="fr-FR" baseline="0" noProof="0" dirty="0" err="1" smtClean="0"/>
              <a:t>His</a:t>
            </a:r>
            <a:r>
              <a:rPr lang="fr-FR" baseline="0" noProof="0" dirty="0" smtClean="0"/>
              <a:t> questions.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The </a:t>
            </a:r>
            <a:r>
              <a:rPr lang="fr-FR" b="1" i="1" baseline="0" noProof="0" dirty="0" err="1" smtClean="0"/>
              <a:t>truth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that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our</a:t>
            </a:r>
            <a:r>
              <a:rPr lang="fr-FR" baseline="0" noProof="0" dirty="0" smtClean="0"/>
              <a:t> life </a:t>
            </a:r>
            <a:r>
              <a:rPr lang="fr-FR" baseline="0" noProof="0" dirty="0" err="1" smtClean="0"/>
              <a:t>will</a:t>
            </a:r>
            <a:r>
              <a:rPr lang="fr-FR" baseline="0" noProof="0" dirty="0" smtClean="0"/>
              <a:t> end in the </a:t>
            </a:r>
            <a:r>
              <a:rPr lang="fr-FR" baseline="0" noProof="0" dirty="0" err="1" smtClean="0"/>
              <a:t>wink</a:t>
            </a:r>
            <a:r>
              <a:rPr lang="fr-FR" baseline="0" noProof="0" dirty="0" smtClean="0"/>
              <a:t> of an </a:t>
            </a:r>
            <a:r>
              <a:rPr lang="fr-FR" baseline="0" noProof="0" dirty="0" err="1" smtClean="0"/>
              <a:t>eye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an </a:t>
            </a:r>
            <a:r>
              <a:rPr lang="fr-FR" baseline="0" noProof="0" smtClean="0"/>
              <a:t>importnt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to </a:t>
            </a:r>
            <a:r>
              <a:rPr lang="fr-FR" baseline="0" noProof="0" dirty="0" err="1" smtClean="0"/>
              <a:t>truth</a:t>
            </a:r>
            <a:r>
              <a:rPr lang="fr-FR" baseline="0" noProof="0" dirty="0" smtClean="0"/>
              <a:t> to </a:t>
            </a:r>
            <a:r>
              <a:rPr lang="fr-FR" baseline="0" noProof="0" dirty="0" err="1" smtClean="0"/>
              <a:t>sow</a:t>
            </a:r>
            <a:r>
              <a:rPr lang="fr-FR" baseline="0" noProof="0" dirty="0" smtClean="0"/>
              <a:t>[</a:t>
            </a:r>
            <a:r>
              <a:rPr lang="fr-FR" baseline="0" noProof="0" dirty="0" err="1" smtClean="0"/>
              <a:t>read</a:t>
            </a:r>
            <a:r>
              <a:rPr lang="fr-FR" baseline="0" noProof="0" dirty="0" smtClean="0"/>
              <a:t>]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="1" noProof="0" dirty="0" smtClean="0"/>
              <a:t>	Inflation </a:t>
            </a:r>
            <a:r>
              <a:rPr lang="fr-FR" noProof="0" dirty="0" err="1" smtClean="0"/>
              <a:t>will</a:t>
            </a:r>
            <a:r>
              <a:rPr lang="fr-FR" noProof="0" dirty="0" smtClean="0"/>
              <a:t> </a:t>
            </a:r>
            <a:r>
              <a:rPr lang="fr-FR" noProof="0" dirty="0" err="1" smtClean="0"/>
              <a:t>make</a:t>
            </a:r>
            <a:r>
              <a:rPr lang="fr-FR" noProof="0" dirty="0" smtClean="0"/>
              <a:t> all </a:t>
            </a:r>
            <a:r>
              <a:rPr lang="fr-FR" noProof="0" dirty="0" err="1" smtClean="0"/>
              <a:t>our</a:t>
            </a:r>
            <a:r>
              <a:rPr lang="fr-FR" noProof="0" dirty="0" smtClean="0"/>
              <a:t> </a:t>
            </a:r>
            <a:r>
              <a:rPr lang="fr-FR" noProof="0" dirty="0" err="1" smtClean="0"/>
              <a:t>savings</a:t>
            </a:r>
            <a:r>
              <a:rPr lang="fr-FR" noProof="0" dirty="0" smtClean="0"/>
              <a:t> </a:t>
            </a:r>
            <a:r>
              <a:rPr lang="fr-FR" noProof="0" dirty="0" err="1" smtClean="0"/>
              <a:t>we</a:t>
            </a:r>
            <a:r>
              <a:rPr lang="fr-FR" noProof="0" dirty="0" smtClean="0"/>
              <a:t> have </a:t>
            </a:r>
            <a:r>
              <a:rPr lang="fr-FR" noProof="0" dirty="0" err="1" smtClean="0"/>
              <a:t>left</a:t>
            </a:r>
            <a:r>
              <a:rPr lang="fr-FR" noProof="0" dirty="0" smtClean="0"/>
              <a:t> for </a:t>
            </a:r>
            <a:r>
              <a:rPr lang="fr-FR" noProof="0" dirty="0" err="1" smtClean="0"/>
              <a:t>our</a:t>
            </a:r>
            <a:r>
              <a:rPr lang="fr-FR" noProof="0" dirty="0" smtClean="0"/>
              <a:t> </a:t>
            </a:r>
            <a:r>
              <a:rPr lang="fr-FR" noProof="0" dirty="0" err="1" smtClean="0"/>
              <a:t>children</a:t>
            </a:r>
            <a:r>
              <a:rPr lang="fr-FR" noProof="0" dirty="0" smtClean="0"/>
              <a:t> </a:t>
            </a:r>
            <a:r>
              <a:rPr lang="fr-FR" noProof="0" dirty="0" err="1" smtClean="0"/>
              <a:t>disapear</a:t>
            </a:r>
            <a:r>
              <a:rPr lang="fr-FR" noProof="0" dirty="0" smtClean="0"/>
              <a:t>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Amos 4v12 </a:t>
            </a:r>
            <a:r>
              <a:rPr lang="fr-FR" baseline="0" noProof="0" dirty="0" err="1" smtClean="0"/>
              <a:t>says</a:t>
            </a:r>
            <a:r>
              <a:rPr lang="fr-FR" baseline="0" noProof="0" dirty="0" smtClean="0"/>
              <a:t>, « </a:t>
            </a:r>
            <a:r>
              <a:rPr lang="fr-FR" b="1" baseline="0" noProof="0" dirty="0" smtClean="0"/>
              <a:t>Prépare-toi</a:t>
            </a:r>
            <a:r>
              <a:rPr lang="fr-FR" baseline="0" noProof="0" dirty="0" smtClean="0"/>
              <a:t> à la rencontre de ton Dieu. »   </a:t>
            </a:r>
            <a:r>
              <a:rPr lang="fr-FR" b="1" u="sng" baseline="0" noProof="0" dirty="0" smtClean="0"/>
              <a:t>L’avez-vs fait 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89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The questions of </a:t>
            </a:r>
            <a:r>
              <a:rPr lang="fr-FR" noProof="0" dirty="0" err="1" smtClean="0"/>
              <a:t>Jesus</a:t>
            </a:r>
            <a:r>
              <a:rPr lang="fr-FR" noProof="0" dirty="0" smtClean="0"/>
              <a:t> </a:t>
            </a:r>
            <a:r>
              <a:rPr lang="fr-FR" b="1" i="1" noProof="0" dirty="0" err="1" smtClean="0"/>
              <a:t>search</a:t>
            </a:r>
            <a:r>
              <a:rPr lang="fr-FR" b="1" i="1" baseline="0" noProof="0" dirty="0" smtClean="0"/>
              <a:t> the </a:t>
            </a:r>
            <a:r>
              <a:rPr lang="fr-FR" b="1" i="1" baseline="0" noProof="0" dirty="0" err="1" smtClean="0"/>
              <a:t>heart</a:t>
            </a:r>
            <a:r>
              <a:rPr lang="fr-FR" baseline="0" noProof="0" dirty="0" smtClean="0"/>
              <a:t>.</a:t>
            </a:r>
          </a:p>
          <a:p>
            <a:pPr marL="0" indent="-171450" defTabSz="173736">
              <a:buFont typeface="Wingdings" pitchFamily="2" charset="2"/>
              <a:buChar char="Ø"/>
            </a:pPr>
            <a:r>
              <a:rPr lang="fr-FR" baseline="0" noProof="0" dirty="0" smtClean="0"/>
              <a:t>The Master </a:t>
            </a:r>
            <a:r>
              <a:rPr lang="fr-FR" b="1" i="1" baseline="0" noProof="0" dirty="0" err="1" smtClean="0"/>
              <a:t>doesn’t</a:t>
            </a:r>
            <a:r>
              <a:rPr lang="fr-FR" b="1" i="1" baseline="0" noProof="0" dirty="0" smtClean="0"/>
              <a:t> </a:t>
            </a:r>
            <a:r>
              <a:rPr lang="fr-FR" b="1" i="1" baseline="0" noProof="0" dirty="0" err="1" smtClean="0"/>
              <a:t>ask</a:t>
            </a:r>
            <a:r>
              <a:rPr lang="fr-FR" b="1" i="1" baseline="0" noProof="0" dirty="0" smtClean="0"/>
              <a:t> if </a:t>
            </a:r>
            <a:r>
              <a:rPr lang="fr-FR" baseline="0" noProof="0" dirty="0" err="1" smtClean="0"/>
              <a:t>this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generation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looking</a:t>
            </a:r>
            <a:r>
              <a:rPr lang="fr-FR" baseline="0" noProof="0" dirty="0" smtClean="0"/>
              <a:t> for a </a:t>
            </a:r>
            <a:r>
              <a:rPr lang="fr-FR" baseline="0" noProof="0" dirty="0" err="1" smtClean="0"/>
              <a:t>sign</a:t>
            </a:r>
            <a:r>
              <a:rPr lang="fr-FR" baseline="0" noProof="0" dirty="0" smtClean="0"/>
              <a:t>, but </a:t>
            </a:r>
            <a:r>
              <a:rPr lang="fr-FR" b="1" i="1" baseline="0" noProof="0" dirty="0" err="1" smtClean="0"/>
              <a:t>why</a:t>
            </a:r>
            <a:r>
              <a:rPr lang="fr-FR" baseline="0" noProof="0" dirty="0" smtClean="0"/>
              <a:t> !  [</a:t>
            </a:r>
            <a:r>
              <a:rPr lang="fr-FR" baseline="0" noProof="0" dirty="0" err="1" smtClean="0"/>
              <a:t>read</a:t>
            </a:r>
            <a:r>
              <a:rPr lang="fr-FR" baseline="0" noProof="0" dirty="0" smtClean="0"/>
              <a:t>]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b="1" u="sng" baseline="0" noProof="0" dirty="0" err="1" smtClean="0"/>
              <a:t>What</a:t>
            </a:r>
            <a:r>
              <a:rPr lang="fr-FR" b="1" u="sng" baseline="0" noProof="0" dirty="0" smtClean="0"/>
              <a:t> are </a:t>
            </a:r>
            <a:r>
              <a:rPr lang="fr-FR" b="1" u="sng" baseline="0" noProof="0" dirty="0" err="1" smtClean="0"/>
              <a:t>your</a:t>
            </a:r>
            <a:r>
              <a:rPr lang="fr-FR" b="1" u="sng" baseline="0" noProof="0" dirty="0" smtClean="0"/>
              <a:t> motives</a:t>
            </a:r>
            <a:r>
              <a:rPr lang="fr-FR" baseline="0" noProof="0" dirty="0" smtClean="0"/>
              <a:t> ?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 smtClean="0"/>
              <a:t>    If </a:t>
            </a:r>
            <a:r>
              <a:rPr lang="fr-FR" baseline="0" noProof="0" dirty="0" err="1" smtClean="0"/>
              <a:t>someone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will</a:t>
            </a:r>
            <a:r>
              <a:rPr lang="fr-FR" baseline="0" noProof="0" dirty="0" smtClean="0"/>
              <a:t> not have confidence in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unless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they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see</a:t>
            </a:r>
            <a:r>
              <a:rPr lang="fr-FR" baseline="0" noProof="0" dirty="0" smtClean="0"/>
              <a:t> a miracle, </a:t>
            </a:r>
            <a:r>
              <a:rPr lang="fr-FR" baseline="0" noProof="0" dirty="0" err="1" smtClean="0"/>
              <a:t>that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not the </a:t>
            </a:r>
            <a:r>
              <a:rPr lang="fr-FR" baseline="0" noProof="0" dirty="0" err="1" smtClean="0"/>
              <a:t>faith</a:t>
            </a:r>
            <a:r>
              <a:rPr lang="fr-FR" baseline="0" noProof="0" dirty="0" smtClean="0"/>
              <a:t> the Lord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Christ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seeking</a:t>
            </a:r>
            <a:r>
              <a:rPr lang="fr-FR" baseline="0" noProof="0" dirty="0" smtClean="0"/>
              <a:t>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In the </a:t>
            </a:r>
            <a:r>
              <a:rPr lang="fr-FR" baseline="0" noProof="0" dirty="0" err="1" smtClean="0"/>
              <a:t>parallel</a:t>
            </a:r>
            <a:r>
              <a:rPr lang="fr-FR" baseline="0" noProof="0" dirty="0" smtClean="0"/>
              <a:t> texte of </a:t>
            </a:r>
            <a:r>
              <a:rPr lang="fr-FR" b="1" i="1" baseline="0" noProof="0" dirty="0" smtClean="0"/>
              <a:t>Mt16v4,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adds</a:t>
            </a:r>
            <a:r>
              <a:rPr lang="fr-FR" baseline="0" noProof="0" dirty="0" smtClean="0"/>
              <a:t>, « Une </a:t>
            </a:r>
            <a:r>
              <a:rPr lang="fr-FR" b="1" i="1" baseline="0" noProof="0" dirty="0" smtClean="0"/>
              <a:t>génération méchante </a:t>
            </a:r>
            <a:r>
              <a:rPr lang="fr-FR" baseline="0" noProof="0" dirty="0" smtClean="0"/>
              <a:t>et adultère demande un miracle. »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53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JC </a:t>
            </a:r>
            <a:r>
              <a:rPr lang="fr-FR" noProof="0" dirty="0" err="1" smtClean="0"/>
              <a:t>asks</a:t>
            </a:r>
            <a:r>
              <a:rPr lang="fr-FR" noProof="0" dirty="0" smtClean="0"/>
              <a:t> a lot of</a:t>
            </a:r>
            <a:r>
              <a:rPr lang="fr-FR" baseline="0" noProof="0" dirty="0" smtClean="0"/>
              <a:t> questions about </a:t>
            </a:r>
            <a:r>
              <a:rPr lang="fr-FR" b="1" i="1" baseline="0" noProof="0" dirty="0" smtClean="0"/>
              <a:t>confidence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The </a:t>
            </a:r>
            <a:r>
              <a:rPr lang="fr-FR" b="1" i="1" u="none" baseline="0" noProof="0" dirty="0" err="1" smtClean="0"/>
              <a:t>difference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between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believing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something</a:t>
            </a:r>
            <a:r>
              <a:rPr lang="fr-FR" baseline="0" noProof="0" dirty="0" smtClean="0"/>
              <a:t> &amp; </a:t>
            </a:r>
            <a:r>
              <a:rPr lang="fr-FR" baseline="0" noProof="0" dirty="0" err="1" smtClean="0"/>
              <a:t>believing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somone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enormous</a:t>
            </a:r>
            <a:r>
              <a:rPr lang="fr-FR" baseline="0" noProof="0" dirty="0" smtClean="0"/>
              <a:t>.</a:t>
            </a:r>
            <a:endParaRPr lang="fr-FR" b="0" i="1" baseline="0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In one question,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reveals</a:t>
            </a:r>
            <a:r>
              <a:rPr lang="fr-FR" baseline="0" noProof="0" dirty="0" smtClean="0"/>
              <a:t> the </a:t>
            </a:r>
            <a:r>
              <a:rPr lang="fr-FR" b="1" u="sng" baseline="0" noProof="0" dirty="0" err="1" smtClean="0"/>
              <a:t>two</a:t>
            </a:r>
            <a:r>
              <a:rPr lang="fr-FR" b="1" u="sng" baseline="0" noProof="0" dirty="0" smtClean="0"/>
              <a:t> </a:t>
            </a:r>
            <a:r>
              <a:rPr lang="fr-FR" b="1" u="sng" baseline="0" noProof="0" dirty="0" err="1" smtClean="0"/>
              <a:t>kinds</a:t>
            </a:r>
            <a:r>
              <a:rPr lang="fr-FR" b="1" u="sng" baseline="0" noProof="0" dirty="0" smtClean="0"/>
              <a:t> of </a:t>
            </a:r>
            <a:r>
              <a:rPr lang="fr-FR" b="1" u="sng" baseline="0" noProof="0" dirty="0" err="1" smtClean="0"/>
              <a:t>faith</a:t>
            </a:r>
            <a:r>
              <a:rPr lang="fr-FR" baseline="0" noProof="0" dirty="0" smtClean="0"/>
              <a:t>.  [</a:t>
            </a:r>
            <a:r>
              <a:rPr lang="fr-FR" baseline="0" noProof="0" dirty="0" err="1" smtClean="0"/>
              <a:t>read</a:t>
            </a:r>
            <a:r>
              <a:rPr lang="fr-FR" baseline="0" noProof="0" dirty="0" smtClean="0"/>
              <a:t>]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noProof="0" dirty="0" smtClean="0"/>
              <a:t>	He </a:t>
            </a:r>
            <a:r>
              <a:rPr lang="fr-FR" noProof="0" dirty="0" err="1" smtClean="0"/>
              <a:t>begins</a:t>
            </a:r>
            <a:r>
              <a:rPr lang="fr-FR" noProof="0" dirty="0" smtClean="0"/>
              <a:t> by</a:t>
            </a:r>
            <a:r>
              <a:rPr lang="fr-FR" baseline="0" noProof="0" dirty="0" smtClean="0"/>
              <a:t> </a:t>
            </a:r>
            <a:r>
              <a:rPr lang="fr-FR" b="1" i="1" baseline="0" noProof="0" dirty="0" err="1" smtClean="0"/>
              <a:t>announcing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several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truths</a:t>
            </a:r>
            <a:r>
              <a:rPr lang="fr-FR" baseline="0" noProof="0" dirty="0" smtClean="0"/>
              <a:t>, and </a:t>
            </a:r>
            <a:r>
              <a:rPr lang="fr-FR" baseline="0" noProof="0" dirty="0" err="1" smtClean="0"/>
              <a:t>then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</a:t>
            </a:r>
            <a:r>
              <a:rPr lang="fr-FR" baseline="0" noProof="0" dirty="0" smtClean="0"/>
              <a:t> </a:t>
            </a:r>
            <a:r>
              <a:rPr lang="fr-FR" b="1" i="1" baseline="0" noProof="0" dirty="0" err="1" smtClean="0"/>
              <a:t>draws</a:t>
            </a:r>
            <a:r>
              <a:rPr lang="fr-FR" baseline="0" noProof="0" dirty="0" smtClean="0"/>
              <a:t> in the net </a:t>
            </a:r>
            <a:r>
              <a:rPr lang="fr-FR" baseline="0" noProof="0" dirty="0" err="1" smtClean="0"/>
              <a:t>with</a:t>
            </a:r>
            <a:r>
              <a:rPr lang="fr-FR" baseline="0" noProof="0" dirty="0" smtClean="0"/>
              <a:t> a question.</a:t>
            </a:r>
          </a:p>
          <a:p>
            <a:pPr marL="0" indent="-171450" defTabSz="173736">
              <a:buFont typeface="Wingdings" pitchFamily="2" charset="2"/>
              <a:buChar char="Ø"/>
            </a:pP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doesn’t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ask</a:t>
            </a:r>
            <a:r>
              <a:rPr lang="fr-FR" baseline="0" noProof="0" dirty="0" smtClean="0"/>
              <a:t> if </a:t>
            </a:r>
            <a:r>
              <a:rPr lang="fr-FR" baseline="0" noProof="0" dirty="0" err="1" smtClean="0"/>
              <a:t>she</a:t>
            </a:r>
            <a:r>
              <a:rPr lang="fr-FR" baseline="0" noProof="0" dirty="0" smtClean="0"/>
              <a:t> trusts </a:t>
            </a:r>
            <a:r>
              <a:rPr lang="fr-FR" baseline="0" noProof="0" dirty="0" err="1" smtClean="0"/>
              <a:t>Him</a:t>
            </a:r>
            <a:r>
              <a:rPr lang="fr-FR" baseline="0" noProof="0" dirty="0" smtClean="0"/>
              <a:t>, but if </a:t>
            </a:r>
            <a:r>
              <a:rPr lang="fr-FR" baseline="0" noProof="0" dirty="0" err="1" smtClean="0"/>
              <a:t>she</a:t>
            </a:r>
            <a:r>
              <a:rPr lang="fr-FR" baseline="0" noProof="0" dirty="0" smtClean="0"/>
              <a:t> </a:t>
            </a:r>
            <a:r>
              <a:rPr lang="fr-FR" b="1" i="1" baseline="0" noProof="0" dirty="0" err="1" smtClean="0"/>
              <a:t>believes</a:t>
            </a:r>
            <a:r>
              <a:rPr lang="fr-FR" b="1" i="1" baseline="0" noProof="0" dirty="0" smtClean="0"/>
              <a:t> the </a:t>
            </a:r>
            <a:r>
              <a:rPr lang="fr-FR" b="1" i="1" baseline="0" noProof="0" dirty="0" err="1" smtClean="0"/>
              <a:t>truths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told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.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 smtClean="0"/>
              <a:t> 	</a:t>
            </a:r>
            <a:r>
              <a:rPr lang="fr-FR" baseline="0" noProof="0" dirty="0" err="1" smtClean="0"/>
              <a:t>That’s</a:t>
            </a:r>
            <a:r>
              <a:rPr lang="fr-FR" baseline="0" noProof="0" dirty="0" smtClean="0"/>
              <a:t> a </a:t>
            </a:r>
            <a:r>
              <a:rPr lang="fr-FR" b="1" i="0" baseline="0" noProof="0" dirty="0" smtClean="0"/>
              <a:t>1</a:t>
            </a:r>
            <a:r>
              <a:rPr lang="fr-FR" b="1" i="0" baseline="30000" noProof="0" dirty="0" smtClean="0"/>
              <a:t>st</a:t>
            </a:r>
            <a:r>
              <a:rPr lang="fr-FR" b="1" i="0" baseline="0" noProof="0" dirty="0" smtClean="0"/>
              <a:t> </a:t>
            </a:r>
            <a:r>
              <a:rPr lang="fr-FR" b="1" i="0" baseline="0" noProof="0" dirty="0" err="1" smtClean="0"/>
              <a:t>step</a:t>
            </a:r>
            <a:r>
              <a:rPr lang="fr-FR" baseline="0" noProof="0" dirty="0" smtClean="0"/>
              <a:t> in the right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611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b="1" i="1" noProof="0" dirty="0" err="1" smtClean="0"/>
              <a:t>It’s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easy</a:t>
            </a:r>
            <a:r>
              <a:rPr lang="fr-FR" b="1" i="1" noProof="0" dirty="0" smtClean="0"/>
              <a:t> to </a:t>
            </a:r>
            <a:r>
              <a:rPr lang="fr-FR" b="1" i="1" noProof="0" dirty="0" err="1" smtClean="0"/>
              <a:t>say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you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believe</a:t>
            </a:r>
            <a:r>
              <a:rPr lang="fr-FR" b="1" i="1" noProof="0" dirty="0" smtClean="0"/>
              <a:t> </a:t>
            </a:r>
            <a:r>
              <a:rPr lang="fr-FR" noProof="0" dirty="0" smtClean="0"/>
              <a:t>the Gospel, but </a:t>
            </a:r>
            <a:r>
              <a:rPr lang="fr-FR" noProof="0" dirty="0" err="1" smtClean="0"/>
              <a:t>when</a:t>
            </a:r>
            <a:r>
              <a:rPr lang="fr-FR" noProof="0" dirty="0" smtClean="0"/>
              <a:t> </a:t>
            </a:r>
            <a:r>
              <a:rPr lang="fr-FR" noProof="0" dirty="0" err="1" smtClean="0"/>
              <a:t>everything</a:t>
            </a:r>
            <a:r>
              <a:rPr lang="fr-FR" noProof="0" dirty="0" smtClean="0"/>
              <a:t> </a:t>
            </a:r>
            <a:r>
              <a:rPr lang="fr-FR" noProof="0" dirty="0" err="1" smtClean="0"/>
              <a:t>goes</a:t>
            </a:r>
            <a:r>
              <a:rPr lang="fr-FR" noProof="0" dirty="0" smtClean="0"/>
              <a:t> </a:t>
            </a:r>
            <a:r>
              <a:rPr lang="fr-FR" noProof="0" dirty="0" err="1" smtClean="0"/>
              <a:t>wrong</a:t>
            </a:r>
            <a:r>
              <a:rPr lang="fr-FR" noProof="0" dirty="0" smtClean="0"/>
              <a:t>, </a:t>
            </a:r>
            <a:r>
              <a:rPr lang="fr-FR" b="1" i="1" noProof="0" dirty="0" err="1" smtClean="0"/>
              <a:t>you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need</a:t>
            </a:r>
            <a:r>
              <a:rPr lang="fr-FR" b="1" i="1" noProof="0" dirty="0" smtClean="0"/>
              <a:t> more </a:t>
            </a:r>
            <a:r>
              <a:rPr lang="fr-FR" noProof="0" dirty="0" err="1" smtClean="0"/>
              <a:t>than</a:t>
            </a:r>
            <a:r>
              <a:rPr lang="fr-FR" noProof="0" dirty="0" smtClean="0"/>
              <a:t> a confession of </a:t>
            </a:r>
            <a:r>
              <a:rPr lang="fr-FR" noProof="0" dirty="0" err="1" smtClean="0"/>
              <a:t>faith</a:t>
            </a:r>
            <a:r>
              <a:rPr lang="fr-FR" noProof="0" dirty="0" smtClean="0"/>
              <a:t> or a doctrine to </a:t>
            </a:r>
            <a:r>
              <a:rPr lang="fr-FR" noProof="0" dirty="0" err="1" smtClean="0"/>
              <a:t>believe</a:t>
            </a:r>
            <a:r>
              <a:rPr lang="fr-FR" noProof="0" dirty="0" smtClean="0"/>
              <a:t>… </a:t>
            </a:r>
            <a:r>
              <a:rPr lang="fr-FR" b="1" i="1" noProof="0" dirty="0" smtClean="0"/>
              <a:t>You </a:t>
            </a:r>
            <a:r>
              <a:rPr lang="fr-FR" b="1" i="1" noProof="0" dirty="0" err="1" smtClean="0"/>
              <a:t>need</a:t>
            </a:r>
            <a:r>
              <a:rPr lang="fr-FR" b="1" i="1" noProof="0" dirty="0" smtClean="0"/>
              <a:t> a </a:t>
            </a:r>
            <a:r>
              <a:rPr lang="fr-FR" b="1" i="1" noProof="0" dirty="0" err="1" smtClean="0"/>
              <a:t>God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you</a:t>
            </a:r>
            <a:r>
              <a:rPr lang="fr-FR" b="1" i="1" noProof="0" dirty="0" smtClean="0"/>
              <a:t> </a:t>
            </a:r>
            <a:r>
              <a:rPr lang="fr-FR" b="1" i="1" noProof="0" dirty="0" err="1" smtClean="0"/>
              <a:t>can</a:t>
            </a:r>
            <a:r>
              <a:rPr lang="fr-FR" b="1" i="1" noProof="0" dirty="0" smtClean="0"/>
              <a:t> trust !</a:t>
            </a:r>
            <a:endParaRPr lang="fr-FR" b="1" i="1" baseline="0" noProof="0" dirty="0" smtClean="0"/>
          </a:p>
          <a:p>
            <a:pPr marL="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answer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positive, but </a:t>
            </a:r>
            <a:r>
              <a:rPr lang="fr-FR" b="1" i="1" baseline="0" noProof="0" dirty="0" err="1" smtClean="0"/>
              <a:t>timid</a:t>
            </a:r>
            <a:r>
              <a:rPr lang="fr-FR" baseline="0" noProof="0" dirty="0" smtClean="0"/>
              <a:t>.  [</a:t>
            </a:r>
            <a:r>
              <a:rPr lang="fr-FR" baseline="0" noProof="0" dirty="0" err="1" smtClean="0"/>
              <a:t>read</a:t>
            </a:r>
            <a:r>
              <a:rPr lang="fr-FR" baseline="0" noProof="0" dirty="0" smtClean="0"/>
              <a:t>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aseline="0" noProof="0" dirty="0" smtClean="0"/>
              <a:t>    </a:t>
            </a:r>
            <a:r>
              <a:rPr lang="fr-FR" baseline="0" noProof="0" dirty="0" err="1" smtClean="0"/>
              <a:t>Her</a:t>
            </a:r>
            <a:r>
              <a:rPr lang="fr-FR" baseline="0" noProof="0" dirty="0" smtClean="0"/>
              <a:t> confession of </a:t>
            </a:r>
            <a:r>
              <a:rPr lang="fr-FR" baseline="0" noProof="0" dirty="0" err="1" smtClean="0"/>
              <a:t>faith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is</a:t>
            </a:r>
            <a:r>
              <a:rPr lang="fr-FR" baseline="0" noProof="0" dirty="0" smtClean="0"/>
              <a:t> as </a:t>
            </a:r>
            <a:r>
              <a:rPr lang="fr-FR" b="1" i="1" baseline="0" noProof="0" dirty="0" err="1" smtClean="0"/>
              <a:t>solid</a:t>
            </a:r>
            <a:r>
              <a:rPr lang="fr-FR" baseline="0" noProof="0" dirty="0" smtClean="0"/>
              <a:t> as </a:t>
            </a:r>
            <a:r>
              <a:rPr lang="fr-FR" baseline="0" noProof="0" dirty="0" err="1" smtClean="0"/>
              <a:t>Peter’s</a:t>
            </a:r>
            <a:r>
              <a:rPr lang="fr-FR" baseline="0" noProof="0" dirty="0" smtClean="0"/>
              <a:t> …and </a:t>
            </a:r>
            <a:r>
              <a:rPr lang="fr-FR" baseline="0" noProof="0" dirty="0" err="1" smtClean="0"/>
              <a:t>neither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held</a:t>
            </a:r>
            <a:r>
              <a:rPr lang="fr-FR" baseline="0" noProof="0" dirty="0" smtClean="0"/>
              <a:t> up in the </a:t>
            </a:r>
            <a:r>
              <a:rPr lang="fr-FR" baseline="0" noProof="0" dirty="0" err="1" smtClean="0"/>
              <a:t>crisis</a:t>
            </a:r>
            <a:r>
              <a:rPr lang="fr-FR" baseline="0" noProof="0" dirty="0" smtClean="0"/>
              <a:t>.</a:t>
            </a:r>
          </a:p>
          <a:p>
            <a:pPr marL="0" marR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="1" u="sng" baseline="0" noProof="0" dirty="0" smtClean="0"/>
              <a:t>Faith, </a:t>
            </a:r>
            <a:r>
              <a:rPr lang="fr-FR" b="1" u="sng" baseline="0" noProof="0" dirty="0" err="1" smtClean="0"/>
              <a:t>even</a:t>
            </a:r>
            <a:r>
              <a:rPr lang="fr-FR" b="1" u="sng" baseline="0" noProof="0" dirty="0" smtClean="0"/>
              <a:t> in the </a:t>
            </a:r>
            <a:r>
              <a:rPr lang="fr-FR" b="1" u="sng" baseline="0" noProof="0" dirty="0" err="1" smtClean="0"/>
              <a:t>truth</a:t>
            </a:r>
            <a:r>
              <a:rPr lang="fr-FR" b="1" u="sng" baseline="0" noProof="0" dirty="0" smtClean="0"/>
              <a:t>, </a:t>
            </a:r>
            <a:r>
              <a:rPr lang="fr-FR" b="1" u="sng" baseline="0" noProof="0" dirty="0" err="1" smtClean="0"/>
              <a:t>doesn’t</a:t>
            </a:r>
            <a:r>
              <a:rPr lang="fr-FR" b="1" u="sng" baseline="0" noProof="0" dirty="0" smtClean="0"/>
              <a:t> </a:t>
            </a:r>
            <a:r>
              <a:rPr lang="fr-FR" b="1" u="sng" baseline="0" noProof="0" dirty="0" err="1" smtClean="0"/>
              <a:t>hold</a:t>
            </a:r>
            <a:r>
              <a:rPr lang="fr-FR" b="1" u="sng" baseline="0" noProof="0" dirty="0" smtClean="0"/>
              <a:t> up </a:t>
            </a:r>
            <a:r>
              <a:rPr lang="fr-FR" b="1" u="sng" baseline="0" noProof="0" dirty="0" err="1" smtClean="0"/>
              <a:t>under</a:t>
            </a:r>
            <a:r>
              <a:rPr lang="fr-FR" b="1" u="sng" baseline="0" noProof="0" dirty="0" smtClean="0"/>
              <a:t> </a:t>
            </a:r>
            <a:r>
              <a:rPr lang="fr-FR" b="1" u="sng" baseline="0" noProof="0" dirty="0" err="1" smtClean="0"/>
              <a:t>adversity</a:t>
            </a:r>
            <a:r>
              <a:rPr lang="fr-FR" b="1" u="sng" baseline="0" noProof="0" dirty="0" smtClean="0"/>
              <a:t>.</a:t>
            </a:r>
            <a:endParaRPr lang="fr-FR" baseline="0" noProof="0" dirty="0" smtClean="0"/>
          </a:p>
          <a:p>
            <a:pPr marL="0" marR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aseline="0" noProof="0" dirty="0" smtClean="0"/>
              <a:t>	</a:t>
            </a:r>
            <a:r>
              <a:rPr lang="fr-FR" baseline="0" noProof="0" dirty="0" err="1" smtClean="0"/>
              <a:t>She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went</a:t>
            </a:r>
            <a:r>
              <a:rPr lang="fr-FR" baseline="0" noProof="0" dirty="0" smtClean="0"/>
              <a:t> home </a:t>
            </a:r>
            <a:r>
              <a:rPr lang="fr-FR" b="1" i="1" baseline="0" noProof="0" dirty="0" err="1" smtClean="0"/>
              <a:t>without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Jesus</a:t>
            </a:r>
            <a:r>
              <a:rPr lang="fr-FR" baseline="0" noProof="0" dirty="0" smtClean="0"/>
              <a:t> !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1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660645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she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really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have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confidence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Jesus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295232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« </a:t>
            </a:r>
            <a:r>
              <a:rPr lang="en-US" dirty="0"/>
              <a:t>Jesus </a:t>
            </a:r>
            <a:r>
              <a:rPr lang="en-US" dirty="0" smtClean="0"/>
              <a:t>said</a:t>
            </a:r>
            <a:r>
              <a:rPr lang="en-US" dirty="0"/>
              <a:t>, </a:t>
            </a:r>
            <a:r>
              <a:rPr lang="en-US" dirty="0" smtClean="0"/>
              <a:t>‘Remove </a:t>
            </a:r>
            <a:r>
              <a:rPr lang="en-US" dirty="0"/>
              <a:t>the stone</a:t>
            </a:r>
            <a:r>
              <a:rPr lang="en-US" dirty="0" smtClean="0"/>
              <a:t>.’  </a:t>
            </a:r>
            <a:r>
              <a:rPr lang="en-US" dirty="0"/>
              <a:t>Martha, the sister of the deceased, </a:t>
            </a:r>
            <a:r>
              <a:rPr lang="en-US" dirty="0" smtClean="0"/>
              <a:t>said </a:t>
            </a:r>
            <a:r>
              <a:rPr lang="en-US" dirty="0"/>
              <a:t>to Him, </a:t>
            </a:r>
            <a:r>
              <a:rPr lang="en-US" dirty="0" smtClean="0"/>
              <a:t>‘</a:t>
            </a:r>
            <a:r>
              <a:rPr lang="en-US" b="1" i="1" u="sng" dirty="0" smtClean="0"/>
              <a:t>Lord</a:t>
            </a:r>
            <a:r>
              <a:rPr lang="en-US" dirty="0"/>
              <a:t>, by this time there will be a stench, for he has been dead four </a:t>
            </a:r>
            <a:r>
              <a:rPr lang="en-US" dirty="0" smtClean="0"/>
              <a:t>days.’</a:t>
            </a:r>
            <a:r>
              <a:rPr lang="fr-FR" dirty="0" smtClean="0"/>
              <a:t> »  </a:t>
            </a:r>
            <a:r>
              <a:rPr lang="fr-FR" b="1" i="1" dirty="0" smtClean="0">
                <a:solidFill>
                  <a:srgbClr val="00FF00"/>
                </a:solidFill>
              </a:rPr>
              <a:t>John 11v39</a:t>
            </a:r>
            <a:endParaRPr lang="fr-FR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13176"/>
            <a:ext cx="8232846" cy="1858415"/>
          </a:xfrm>
        </p:spPr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Jesus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had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one more question for Martha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63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Jesus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questioned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faith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«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Did </a:t>
            </a:r>
            <a:r>
              <a:rPr lang="en-US" dirty="0">
                <a:latin typeface="Arial" pitchFamily="34" charset="0"/>
                <a:cs typeface="Arial" pitchFamily="34" charset="0"/>
              </a:rPr>
              <a:t>I not say to you that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if you 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, you will see the glory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?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11v40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689" y="5171062"/>
            <a:ext cx="6216622" cy="1642391"/>
          </a:xfrm>
        </p:spPr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She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finally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truly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u="sng" dirty="0" err="1" smtClean="0">
                <a:latin typeface="Arial" pitchFamily="34" charset="0"/>
                <a:cs typeface="Arial" pitchFamily="34" charset="0"/>
              </a:rPr>
              <a:t>trusted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u="sng" dirty="0" err="1" smtClean="0">
                <a:latin typeface="Arial" pitchFamily="34" charset="0"/>
                <a:cs typeface="Arial" pitchFamily="34" charset="0"/>
              </a:rPr>
              <a:t>Him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28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One last question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en-US" dirty="0">
                <a:latin typeface="Arial" pitchFamily="34" charset="0"/>
                <a:cs typeface="Arial" pitchFamily="34" charset="0"/>
              </a:rPr>
              <a:t>If I told you earthly things and you do not believe,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how will you 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if I tell you heavenly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things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? »</a:t>
            </a:r>
          </a:p>
          <a:p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3v12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Jesus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wants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u="sng" dirty="0" smtClean="0">
                <a:latin typeface="Arial" pitchFamily="34" charset="0"/>
                <a:cs typeface="Arial" pitchFamily="34" charset="0"/>
              </a:rPr>
              <a:t>confidence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58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Review</a:t>
            </a:r>
            <a:r>
              <a:rPr lang="fr-FR" dirty="0" smtClean="0"/>
              <a:t>, </a:t>
            </a:r>
            <a:r>
              <a:rPr lang="fr-FR" dirty="0" err="1" smtClean="0"/>
              <a:t>React</a:t>
            </a:r>
            <a:r>
              <a:rPr lang="fr-FR" dirty="0" smtClean="0"/>
              <a:t> &amp; </a:t>
            </a:r>
            <a:r>
              <a:rPr lang="fr-FR" dirty="0" err="1" smtClean="0"/>
              <a:t>Remember</a:t>
            </a:r>
            <a:r>
              <a:rPr lang="fr-FR" dirty="0" smtClean="0"/>
              <a:t> 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4320480"/>
          </a:xfrm>
        </p:spPr>
        <p:txBody>
          <a:bodyPr>
            <a:normAutofit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dirty="0" err="1" smtClean="0"/>
              <a:t>We</a:t>
            </a:r>
            <a:r>
              <a:rPr lang="fr-FR" sz="4000" dirty="0" smtClean="0"/>
              <a:t> </a:t>
            </a:r>
            <a:r>
              <a:rPr lang="fr-FR" sz="4000" dirty="0" err="1" smtClean="0"/>
              <a:t>need</a:t>
            </a:r>
            <a:r>
              <a:rPr lang="fr-FR" sz="4000" dirty="0" smtClean="0"/>
              <a:t> to </a:t>
            </a:r>
            <a:r>
              <a:rPr lang="fr-FR" sz="4000" b="1" i="1" u="sng" dirty="0" err="1" smtClean="0"/>
              <a:t>Become</a:t>
            </a:r>
            <a:r>
              <a:rPr lang="fr-FR" sz="4000" dirty="0" smtClean="0"/>
              <a:t> </a:t>
            </a:r>
            <a:r>
              <a:rPr lang="fr-FR" sz="4000" dirty="0" err="1" smtClean="0"/>
              <a:t>Fishers</a:t>
            </a:r>
            <a:r>
              <a:rPr lang="fr-FR" sz="4000" dirty="0" smtClean="0"/>
              <a:t> of Men </a:t>
            </a:r>
            <a:r>
              <a:rPr lang="fr-FR" sz="4000" dirty="0" err="1" smtClean="0"/>
              <a:t>before</a:t>
            </a:r>
            <a:r>
              <a:rPr lang="fr-FR" sz="4000" dirty="0" smtClean="0"/>
              <a:t> </a:t>
            </a:r>
            <a:r>
              <a:rPr lang="fr-FR" sz="4000" dirty="0" err="1" smtClean="0"/>
              <a:t>we</a:t>
            </a:r>
            <a:r>
              <a:rPr lang="fr-FR" sz="4000" dirty="0" smtClean="0"/>
              <a:t> use the </a:t>
            </a:r>
            <a:r>
              <a:rPr lang="fr-FR" sz="4000" dirty="0" err="1" smtClean="0"/>
              <a:t>Methods</a:t>
            </a:r>
            <a:r>
              <a:rPr lang="fr-FR" sz="4000" dirty="0" smtClean="0"/>
              <a:t> of the Master.  </a:t>
            </a:r>
            <a:r>
              <a:rPr lang="fr-FR" sz="4000" dirty="0" err="1" smtClean="0"/>
              <a:t>Mk</a:t>
            </a:r>
            <a:r>
              <a:rPr lang="fr-FR" sz="4000" dirty="0" smtClean="0"/>
              <a:t> 1v17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dirty="0" smtClean="0"/>
              <a:t>The </a:t>
            </a:r>
            <a:r>
              <a:rPr lang="fr-FR" sz="4000" b="1" i="1" u="sng" dirty="0" err="1" smtClean="0"/>
              <a:t>Methods</a:t>
            </a:r>
            <a:r>
              <a:rPr lang="fr-FR" sz="4000" dirty="0" smtClean="0"/>
              <a:t> of the Master are not </a:t>
            </a:r>
            <a:r>
              <a:rPr lang="fr-FR" sz="4000" dirty="0" err="1" smtClean="0"/>
              <a:t>those</a:t>
            </a:r>
            <a:r>
              <a:rPr lang="fr-FR" sz="4000" dirty="0" smtClean="0"/>
              <a:t> of </a:t>
            </a:r>
            <a:r>
              <a:rPr lang="fr-FR" sz="4000" dirty="0" err="1" smtClean="0"/>
              <a:t>this</a:t>
            </a:r>
            <a:r>
              <a:rPr lang="fr-FR" sz="4000" dirty="0" smtClean="0"/>
              <a:t> </a:t>
            </a:r>
            <a:r>
              <a:rPr lang="fr-FR" sz="4000" dirty="0" err="1" smtClean="0"/>
              <a:t>world’s</a:t>
            </a:r>
            <a:r>
              <a:rPr lang="fr-FR" sz="4000" dirty="0" smtClean="0"/>
              <a:t> commerce.  </a:t>
            </a:r>
            <a:r>
              <a:rPr lang="fr-FR" sz="4000" dirty="0" err="1" smtClean="0"/>
              <a:t>Lk</a:t>
            </a:r>
            <a:r>
              <a:rPr lang="fr-FR" sz="4000" dirty="0" smtClean="0"/>
              <a:t> 5v10, 10v1…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dirty="0" err="1" smtClean="0"/>
              <a:t>Bringing</a:t>
            </a:r>
            <a:r>
              <a:rPr lang="fr-FR" sz="4000" dirty="0" smtClean="0"/>
              <a:t> </a:t>
            </a:r>
            <a:r>
              <a:rPr lang="fr-FR" sz="4000" dirty="0" err="1" smtClean="0"/>
              <a:t>someone</a:t>
            </a:r>
            <a:r>
              <a:rPr lang="fr-FR" sz="4000" dirty="0" smtClean="0"/>
              <a:t> to the Lord by </a:t>
            </a:r>
            <a:r>
              <a:rPr lang="fr-FR" sz="4000" b="1" i="1" u="sng" dirty="0" err="1" smtClean="0"/>
              <a:t>drawing</a:t>
            </a:r>
            <a:r>
              <a:rPr lang="fr-FR" sz="4000" b="1" i="1" u="sng" dirty="0" smtClean="0"/>
              <a:t> in the net</a:t>
            </a:r>
            <a:r>
              <a:rPr lang="fr-FR" sz="4000" dirty="0" smtClean="0"/>
              <a:t> by questions, </a:t>
            </a:r>
            <a:r>
              <a:rPr lang="fr-FR" sz="4000" dirty="0" err="1" smtClean="0"/>
              <a:t>allows</a:t>
            </a:r>
            <a:r>
              <a:rPr lang="fr-FR" sz="4000" dirty="0" smtClean="0"/>
              <a:t>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person</a:t>
            </a:r>
            <a:r>
              <a:rPr lang="fr-FR" sz="4000" dirty="0" smtClean="0"/>
              <a:t> to </a:t>
            </a:r>
            <a:r>
              <a:rPr lang="fr-FR" sz="4000" dirty="0" err="1" smtClean="0"/>
              <a:t>carefully</a:t>
            </a:r>
            <a:r>
              <a:rPr lang="fr-FR" sz="4000" dirty="0" smtClean="0"/>
              <a:t> </a:t>
            </a:r>
            <a:r>
              <a:rPr lang="fr-FR" sz="4000" dirty="0" err="1" smtClean="0"/>
              <a:t>consider</a:t>
            </a:r>
            <a:r>
              <a:rPr lang="fr-FR" sz="4000" dirty="0" smtClean="0"/>
              <a:t> </a:t>
            </a:r>
            <a:r>
              <a:rPr lang="fr-FR" sz="4000" dirty="0" err="1" smtClean="0"/>
              <a:t>before</a:t>
            </a:r>
            <a:r>
              <a:rPr lang="fr-FR" sz="4000" dirty="0" smtClean="0"/>
              <a:t> </a:t>
            </a:r>
            <a:r>
              <a:rPr lang="fr-FR" sz="4000" dirty="0" err="1" smtClean="0"/>
              <a:t>following</a:t>
            </a:r>
            <a:r>
              <a:rPr lang="fr-FR" sz="4000" dirty="0" smtClean="0"/>
              <a:t> Christ.</a:t>
            </a:r>
            <a:endParaRPr lang="fr-FR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9132438" cy="1642391"/>
          </a:xfrm>
        </p:spPr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Jesus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said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‘I have a question for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 »  </a:t>
            </a:r>
            <a:r>
              <a:rPr lang="fr-FR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20v3</a:t>
            </a:r>
            <a:endParaRPr lang="fr-FR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Fishers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of men »</a:t>
            </a:r>
            <a:endParaRPr lang="fr-FR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the Master do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fr-FR" sz="4000" b="1" i="1" u="sng" dirty="0" err="1" smtClean="0">
                <a:latin typeface="Arial" pitchFamily="34" charset="0"/>
                <a:cs typeface="Arial" pitchFamily="34" charset="0"/>
              </a:rPr>
              <a:t>Become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a Fisher of men ?</a:t>
            </a:r>
          </a:p>
          <a:p>
            <a:r>
              <a:rPr lang="fr-FR" sz="4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1v17</a:t>
            </a:r>
          </a:p>
          <a:p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are the </a:t>
            </a:r>
            <a:r>
              <a:rPr lang="fr-FR" sz="4000" b="1" i="1" u="sng" dirty="0" err="1" smtClean="0">
                <a:latin typeface="Arial" pitchFamily="34" charset="0"/>
                <a:cs typeface="Arial" pitchFamily="34" charset="0"/>
              </a:rPr>
              <a:t>Methods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of the Master ?</a:t>
            </a:r>
          </a:p>
          <a:p>
            <a:r>
              <a:rPr lang="fr-FR" sz="4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5v10, 10v1 and…</a:t>
            </a:r>
          </a:p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should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fr-FR" sz="4000" b="1" i="1" u="sng" dirty="0" err="1" smtClean="0">
                <a:latin typeface="Arial" pitchFamily="34" charset="0"/>
                <a:cs typeface="Arial" pitchFamily="34" charset="0"/>
              </a:rPr>
              <a:t>Draw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in the Net ?</a:t>
            </a:r>
          </a:p>
          <a:p>
            <a:r>
              <a:rPr lang="fr-FR" sz="4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16v15</a:t>
            </a:r>
            <a:endParaRPr lang="fr-FR" sz="40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36" y="-92122"/>
            <a:ext cx="7020272" cy="7020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uestions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do you say that 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? »   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16v15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There’s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hook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7"/>
            <a:ext cx="9144000" cy="4608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results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en-US" dirty="0">
                <a:latin typeface="Arial" pitchFamily="34" charset="0"/>
                <a:cs typeface="Arial" pitchFamily="34" charset="0"/>
              </a:rPr>
              <a:t>Simon Peter answered,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are the Christ</a:t>
            </a:r>
            <a:r>
              <a:rPr lang="en-US" dirty="0">
                <a:latin typeface="Arial" pitchFamily="34" charset="0"/>
                <a:cs typeface="Arial" pitchFamily="34" charset="0"/>
              </a:rPr>
              <a:t>, the Son of the living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’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16v16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fr-FR" sz="4500" dirty="0" err="1" smtClean="0">
                <a:latin typeface="Arial" pitchFamily="34" charset="0"/>
                <a:cs typeface="Arial" pitchFamily="34" charset="0"/>
              </a:rPr>
              <a:t>willingly</a:t>
            </a:r>
            <a:r>
              <a:rPr lang="fr-FR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500" dirty="0" err="1" smtClean="0">
                <a:latin typeface="Arial" pitchFamily="34" charset="0"/>
                <a:cs typeface="Arial" pitchFamily="34" charset="0"/>
              </a:rPr>
              <a:t>stayed</a:t>
            </a:r>
            <a:r>
              <a:rPr lang="fr-FR" sz="4500" dirty="0" smtClean="0">
                <a:latin typeface="Arial" pitchFamily="34" charset="0"/>
                <a:cs typeface="Arial" pitchFamily="34" charset="0"/>
              </a:rPr>
              <a:t> in the net.</a:t>
            </a:r>
            <a:endParaRPr lang="fr-FR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97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 do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Jesus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Now when Jesus came into the district of Caesarea Philippi, He was asking His disciples,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4800" b="1" i="1" u="sng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do people say that the Son of Man </a:t>
            </a:r>
            <a:r>
              <a:rPr lang="en-US" sz="4800" b="1" i="1" u="sng" dirty="0" smtClean="0">
                <a:latin typeface="Arial" pitchFamily="34" charset="0"/>
                <a:cs typeface="Arial" pitchFamily="34" charset="0"/>
              </a:rPr>
              <a:t>is</a:t>
            </a:r>
            <a:r>
              <a:rPr lang="en-US" sz="4800" b="1" i="1" dirty="0" smtClean="0">
                <a:latin typeface="Arial" pitchFamily="34" charset="0"/>
                <a:cs typeface="Arial" pitchFamily="34" charset="0"/>
              </a:rPr>
              <a:t> ?’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 »  </a:t>
            </a:r>
            <a:r>
              <a:rPr lang="fr-FR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16v13</a:t>
            </a:r>
            <a:endParaRPr lang="fr-FR" sz="4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The 1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easy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04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290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questions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very night your soul is required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now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who will own what you have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prepared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?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»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12v20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can’t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take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5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Why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«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does this generation seek for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sign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 »</a:t>
            </a:r>
          </a:p>
          <a:p>
            <a:pPr>
              <a:lnSpc>
                <a:spcPct val="150000"/>
              </a:lnSpc>
            </a:pP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Mark 8v12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What’s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heart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81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Believe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 …in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whom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to her, "I am the resurrection and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life ;  </a:t>
            </a:r>
            <a:r>
              <a:rPr lang="en-US" dirty="0">
                <a:latin typeface="Arial" pitchFamily="34" charset="0"/>
                <a:cs typeface="Arial" pitchFamily="34" charset="0"/>
              </a:rPr>
              <a:t>he who believes in Me will live even if he dies,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everyone who lives and believes in Me will never die.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n-US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believe </a:t>
            </a:r>
            <a:r>
              <a:rPr lang="en-US" b="1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?</a:t>
            </a:r>
            <a:r>
              <a:rPr lang="fr-FR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11v25-26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1st </a:t>
            </a:r>
            <a:r>
              <a:rPr lang="fr-FR" sz="4800" dirty="0" err="1" smtClean="0">
                <a:latin typeface="Arial" pitchFamily="34" charset="0"/>
                <a:cs typeface="Arial" pitchFamily="34" charset="0"/>
              </a:rPr>
              <a:t>believe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the Gospel.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88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Autofit/>
          </a:bodyPr>
          <a:lstStyle/>
          <a:p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would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u="sng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just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brother’s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600" dirty="0" err="1" smtClean="0">
                <a:latin typeface="Arial" pitchFamily="34" charset="0"/>
                <a:cs typeface="Arial" pitchFamily="34" charset="0"/>
              </a:rPr>
              <a:t>death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 ?</a:t>
            </a:r>
            <a:endParaRPr lang="fr-FR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35496" y="2060848"/>
            <a:ext cx="9144000" cy="3024336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en-US" dirty="0">
                <a:latin typeface="Arial" pitchFamily="34" charset="0"/>
                <a:cs typeface="Arial" pitchFamily="34" charset="0"/>
              </a:rPr>
              <a:t>Yes,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Lord ;  </a:t>
            </a:r>
            <a:r>
              <a:rPr lang="en-US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 have believed that</a:t>
            </a:r>
            <a:r>
              <a:rPr lang="en-US" dirty="0">
                <a:latin typeface="Arial" pitchFamily="34" charset="0"/>
                <a:cs typeface="Arial" pitchFamily="34" charset="0"/>
              </a:rPr>
              <a:t> You are the Christ, the Son of God, even He who comes into the world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11v27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9132438" cy="1786407"/>
          </a:xfrm>
        </p:spPr>
        <p:txBody>
          <a:bodyPr/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It’s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time to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take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the 2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step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and 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trust </a:t>
            </a:r>
            <a:r>
              <a:rPr lang="fr-FR" u="sng" dirty="0" err="1" smtClean="0">
                <a:latin typeface="Arial" pitchFamily="34" charset="0"/>
                <a:cs typeface="Arial" pitchFamily="34" charset="0"/>
              </a:rPr>
              <a:t>Jesus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222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973</Words>
  <Application>Microsoft Office PowerPoint</Application>
  <PresentationFormat>On-screen Show (4:3)</PresentationFormat>
  <Paragraphs>138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 Theme</vt:lpstr>
      <vt:lpstr>PowerPoint Presentation</vt:lpstr>
      <vt:lpstr>« Fishers of men »</vt:lpstr>
      <vt:lpstr>Questions !</vt:lpstr>
      <vt:lpstr>The results ?</vt:lpstr>
      <vt:lpstr>How can I do like Jesus ?</vt:lpstr>
      <vt:lpstr>More than 290 questions !</vt:lpstr>
      <vt:lpstr>Who ? What ? Why ? When ?</vt:lpstr>
      <vt:lpstr>Believe in what ? …in whom ?</vt:lpstr>
      <vt:lpstr>What would be your answer just after your brother’s death ?</vt:lpstr>
      <vt:lpstr>Did she really have confidence in Jesus ?</vt:lpstr>
      <vt:lpstr>Jesus questioned her faith !</vt:lpstr>
      <vt:lpstr>One last question !</vt:lpstr>
      <vt:lpstr>Review, React &amp; Remember 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197</cp:revision>
  <dcterms:created xsi:type="dcterms:W3CDTF">2010-11-10T08:57:02Z</dcterms:created>
  <dcterms:modified xsi:type="dcterms:W3CDTF">2016-07-03T15:25:49Z</dcterms:modified>
</cp:coreProperties>
</file>