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4" r:id="rId2"/>
    <p:sldId id="258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85" autoAdjust="0"/>
    <p:restoredTop sz="43178" autoAdjust="0"/>
  </p:normalViewPr>
  <p:slideViewPr>
    <p:cSldViewPr>
      <p:cViewPr varScale="1">
        <p:scale>
          <a:sx n="38" d="100"/>
          <a:sy n="38" d="100"/>
        </p:scale>
        <p:origin x="714" y="36"/>
      </p:cViewPr>
      <p:guideLst>
        <p:guide orient="horz" pos="2160"/>
        <p:guide pos="2880"/>
      </p:guideLst>
    </p:cSldViewPr>
  </p:slideViewPr>
  <p:notesTextViewPr>
    <p:cViewPr>
      <p:scale>
        <a:sx n="250" d="100"/>
        <a:sy n="2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/>
              <a:t>171105 M/A </a:t>
            </a:r>
            <a:r>
              <a:rPr lang="en-US" baseline="0" noProof="0" dirty="0" err="1"/>
              <a:t>avc</a:t>
            </a:r>
            <a:r>
              <a:rPr lang="en-US" baseline="0" noProof="0" dirty="0"/>
              <a:t> </a:t>
            </a:r>
            <a:r>
              <a:rPr lang="en-US" baseline="0" noProof="0" dirty="0" err="1"/>
              <a:t>Survl</a:t>
            </a:r>
            <a:r>
              <a:rPr lang="en-US" baseline="0" noProof="0" dirty="0"/>
              <a:t> </a:t>
            </a:r>
            <a:r>
              <a:rPr lang="en-US" baseline="0" noProof="0" dirty="0" err="1"/>
              <a:t>MC+Qu</a:t>
            </a:r>
            <a:endParaRPr lang="en-US" baseline="0" noProof="0" dirty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/>
              <a:t> 8 </a:t>
            </a:r>
            <a:r>
              <a:rPr lang="en-US" noProof="0" dirty="0" err="1"/>
              <a:t>lignes</a:t>
            </a:r>
            <a:r>
              <a:rPr lang="en-US" noProof="0" dirty="0"/>
              <a:t> maximum de notes (View&gt;Zoom&gt;250%)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/>
              <a:t>Avec </a:t>
            </a:r>
            <a:r>
              <a:rPr lang="en-US" noProof="0" dirty="0" err="1"/>
              <a:t>Anim</a:t>
            </a:r>
            <a:r>
              <a:rPr lang="en-US" noProof="0" dirty="0"/>
              <a:t>&gt;Anim. </a:t>
            </a:r>
            <a:r>
              <a:rPr lang="en-US" baseline="0" noProof="0" dirty="0"/>
              <a:t>Pane=1/2…</a:t>
            </a:r>
            <a:endParaRPr lang="en-US" noProof="0" dirty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/>
              <a:t>Avec </a:t>
            </a:r>
            <a:r>
              <a:rPr lang="en-US" noProof="0" dirty="0" err="1"/>
              <a:t>diaposatifs</a:t>
            </a:r>
            <a:r>
              <a:rPr lang="en-US" noProof="0" dirty="0"/>
              <a:t> aux mini…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/>
              <a:t>Et des </a:t>
            </a:r>
            <a:r>
              <a:rPr lang="en-US" baseline="0" noProof="0" dirty="0" err="1"/>
              <a:t>lignes</a:t>
            </a:r>
            <a:r>
              <a:rPr lang="en-US" baseline="0" noProof="0" dirty="0"/>
              <a:t> </a:t>
            </a:r>
            <a:r>
              <a:rPr lang="en-US" noProof="0" dirty="0"/>
              <a:t>de </a:t>
            </a:r>
            <a:r>
              <a:rPr lang="en-US" noProof="0" dirty="0" err="1"/>
              <a:t>cette</a:t>
            </a:r>
            <a:r>
              <a:rPr lang="en-US" noProof="0" dirty="0"/>
              <a:t> </a:t>
            </a:r>
            <a:r>
              <a:rPr lang="en-US" noProof="0" dirty="0" err="1"/>
              <a:t>longueur</a:t>
            </a:r>
            <a:endParaRPr lang="en-US" noProof="0" dirty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/>
              <a:t>Presenter View&gt;</a:t>
            </a:r>
            <a:r>
              <a:rPr lang="en-US" noProof="0" dirty="0" err="1"/>
              <a:t>diapo</a:t>
            </a:r>
            <a:r>
              <a:rPr lang="en-US" baseline="0" noProof="0" dirty="0"/>
              <a:t> mini + pas </a:t>
            </a:r>
            <a:r>
              <a:rPr lang="en-US" baseline="0" noProof="0" dirty="0" err="1"/>
              <a:t>en</a:t>
            </a:r>
            <a:r>
              <a:rPr lang="en-US" baseline="0" noProof="0" dirty="0"/>
              <a:t> </a:t>
            </a:r>
            <a:r>
              <a:rPr lang="en-US" baseline="0" noProof="0" dirty="0" err="1"/>
              <a:t>haut</a:t>
            </a:r>
            <a:r>
              <a:rPr lang="en-US" baseline="0" noProof="0" dirty="0"/>
              <a:t> + zoom notes 3x.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03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Qu’est-ce</a:t>
            </a:r>
            <a:r>
              <a:rPr lang="fr-FR" baseline="0" noProof="0" dirty="0"/>
              <a:t> qu’on doit faire avec l’Évangile selon Mc1v15 ?</a:t>
            </a:r>
            <a:endParaRPr lang="fr-FR" noProof="0" dirty="0"/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[lire] C’est la bonne graine de la </a:t>
            </a:r>
            <a:r>
              <a:rPr lang="fr-FR" b="1" u="sng" noProof="0" dirty="0"/>
              <a:t>confiance</a:t>
            </a:r>
            <a:r>
              <a:rPr lang="fr-FR" b="0" u="none" baseline="0" noProof="0" dirty="0"/>
              <a:t> </a:t>
            </a:r>
            <a:r>
              <a:rPr lang="fr-FR" noProof="0" dirty="0"/>
              <a:t>en JC</a:t>
            </a:r>
            <a:r>
              <a:rPr lang="fr-FR" baseline="0" noProof="0" dirty="0"/>
              <a:t> dans Mc2</a:t>
            </a:r>
            <a:r>
              <a:rPr lang="fr-FR" noProof="0" dirty="0"/>
              <a:t>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IL est capable, </a:t>
            </a:r>
            <a:r>
              <a:rPr lang="fr-FR" b="1" noProof="0" dirty="0"/>
              <a:t>ET</a:t>
            </a:r>
            <a:r>
              <a:rPr lang="fr-FR" noProof="0" dirty="0"/>
              <a:t> IL veut nous pardonner de nos péchés.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noProof="0" dirty="0"/>
              <a:t>La foi chrétienne </a:t>
            </a:r>
            <a:r>
              <a:rPr lang="fr-FR" noProof="0" dirty="0"/>
              <a:t>est plus que mentale, elle est </a:t>
            </a:r>
            <a:r>
              <a:rPr lang="fr-FR" b="0" noProof="0" dirty="0"/>
              <a:t>personnelle</a:t>
            </a:r>
            <a:r>
              <a:rPr lang="fr-FR" noProof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299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</a:t>
            </a:r>
            <a:r>
              <a:rPr lang="fr-FR" b="1" noProof="0" dirty="0"/>
              <a:t>Ns n’aurons pas le temps </a:t>
            </a:r>
            <a:r>
              <a:rPr lang="fr-FR" noProof="0" dirty="0"/>
              <a:t>de voir toutes les </a:t>
            </a:r>
            <a:r>
              <a:rPr lang="fr-FR" baseline="0" noProof="0" dirty="0"/>
              <a:t>bonne graines.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Après le choix </a:t>
            </a:r>
            <a:r>
              <a:rPr lang="fr-FR" baseline="0" noProof="0"/>
              <a:t>des 12, </a:t>
            </a:r>
            <a:r>
              <a:rPr lang="fr-FR" baseline="0" noProof="0" dirty="0" err="1"/>
              <a:t>sln</a:t>
            </a:r>
            <a:r>
              <a:rPr lang="fr-FR" baseline="0" noProof="0" dirty="0"/>
              <a:t> Mc3 il y a </a:t>
            </a:r>
            <a:r>
              <a:rPr lang="fr-FR" i="1" baseline="0" noProof="0" dirty="0"/>
              <a:t>le Sermon sur la Montagne</a:t>
            </a:r>
            <a:r>
              <a:rPr lang="fr-FR" baseline="0" noProof="0" dirty="0"/>
              <a:t>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[lire]  JC a parlé de l’argent, de la politique et du contentement.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u="sng" noProof="0" dirty="0"/>
              <a:t>Le matérialisme</a:t>
            </a:r>
            <a:r>
              <a:rPr lang="fr-FR" b="1" noProof="0" dirty="0"/>
              <a:t> </a:t>
            </a:r>
            <a:r>
              <a:rPr lang="fr-FR" noProof="0" dirty="0"/>
              <a:t>offre</a:t>
            </a:r>
            <a:r>
              <a:rPr lang="fr-FR" baseline="0" noProof="0" dirty="0"/>
              <a:t> une satisfaction éphémère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787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Il y a une </a:t>
            </a:r>
            <a:r>
              <a:rPr lang="fr-FR" b="1" noProof="0" dirty="0"/>
              <a:t>graine au sujet de la justice</a:t>
            </a:r>
            <a:r>
              <a:rPr lang="fr-FR" b="0" noProof="0" dirty="0"/>
              <a:t> qui </a:t>
            </a:r>
            <a:r>
              <a:rPr lang="fr-FR" noProof="0" dirty="0"/>
              <a:t>est bien connues.</a:t>
            </a:r>
            <a:endParaRPr lang="fr-FR" baseline="0" noProof="0" dirty="0"/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[lire] Qui n’a jamais condamné une autre personne ?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Ns en sommes tous coupables.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JC nous fait ainsi entrer dans le </a:t>
            </a:r>
            <a:r>
              <a:rPr lang="fr-FR" b="1" u="sng" baseline="0" noProof="0" dirty="0"/>
              <a:t>sujet du jugement de Dieu</a:t>
            </a:r>
            <a:r>
              <a:rPr lang="fr-FR" baseline="0" noProof="0" dirty="0"/>
              <a:t>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0" u="none" baseline="0" noProof="0" dirty="0"/>
              <a:t>«Examinez-vous, vous-même!»</a:t>
            </a:r>
            <a:endParaRPr lang="fr-FR" baseline="0" noProof="0" dirty="0"/>
          </a:p>
          <a:p>
            <a:pPr marL="0" indent="164592" defTabSz="164592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4327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b="1" noProof="0" dirty="0"/>
              <a:t>La vie est faite de choix</a:t>
            </a:r>
            <a:r>
              <a:rPr lang="fr-FR" noProof="0" dirty="0"/>
              <a:t>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[lire] Par l’illustration d’une maison, </a:t>
            </a:r>
            <a:r>
              <a:rPr lang="fr-FR" i="1" noProof="0" dirty="0"/>
              <a:t>qui n’est pas très théologique</a:t>
            </a:r>
            <a:r>
              <a:rPr lang="fr-FR" noProof="0" dirty="0"/>
              <a:t>, J-C</a:t>
            </a:r>
            <a:r>
              <a:rPr lang="fr-FR" baseline="0" noProof="0" dirty="0"/>
              <a:t> enfonce le clou !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Je ne connais aucun autre charpentier</a:t>
            </a:r>
            <a:r>
              <a:rPr lang="fr-FR" baseline="0" noProof="0" dirty="0"/>
              <a:t> aussi doué que LUI.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Jos24v15 dit : « </a:t>
            </a:r>
            <a:r>
              <a:rPr lang="fr-FR" sz="1200" b="1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Choisissez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aujourd'hui qui vous voulez servir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3073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i="1" noProof="0" dirty="0"/>
              <a:t>A la fin de son ministère</a:t>
            </a:r>
            <a:r>
              <a:rPr lang="fr-FR" noProof="0" dirty="0"/>
              <a:t>, Christ a semé</a:t>
            </a:r>
            <a:r>
              <a:rPr lang="fr-FR" baseline="0" noProof="0" dirty="0"/>
              <a:t> des graines au sujet de la lumière, l’eau, et les fardeaux.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[lire] Les </a:t>
            </a:r>
            <a:r>
              <a:rPr lang="fr-FR" b="1" baseline="0" noProof="0" dirty="0"/>
              <a:t>besoins sentis </a:t>
            </a:r>
            <a:r>
              <a:rPr lang="fr-FR" baseline="0" noProof="0" dirty="0"/>
              <a:t>par le monde sont une terrain fertile pour cette graine de vérité.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0" u="none" noProof="0" dirty="0"/>
              <a:t>La </a:t>
            </a:r>
            <a:r>
              <a:rPr lang="fr-FR" b="0" i="0" u="none" noProof="0" dirty="0"/>
              <a:t>promesse de </a:t>
            </a:r>
            <a:r>
              <a:rPr lang="fr-FR" b="1" u="sng" noProof="0" dirty="0"/>
              <a:t>paix</a:t>
            </a:r>
            <a:r>
              <a:rPr lang="fr-FR" b="1" noProof="0" dirty="0"/>
              <a:t> </a:t>
            </a:r>
            <a:r>
              <a:rPr lang="fr-FR" noProof="0" dirty="0"/>
              <a:t>est tenue par JC ; et</a:t>
            </a:r>
            <a:r>
              <a:rPr lang="fr-FR" baseline="0" noProof="0" dirty="0"/>
              <a:t> physique et spirituelle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8766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anose="05000000000000000000" pitchFamily="2" charset="2"/>
              <a:buNone/>
            </a:pPr>
            <a:r>
              <a:rPr lang="fr-FR" b="0" dirty="0" err="1"/>
              <a:t>Revoyns</a:t>
            </a:r>
            <a:r>
              <a:rPr lang="fr-FR" b="0" dirty="0"/>
              <a:t> la réponse à la question</a:t>
            </a:r>
            <a:r>
              <a:rPr lang="fr-FR" b="0" baseline="0" dirty="0"/>
              <a:t>: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baseline="0" dirty="0"/>
              <a:t>Semons la vérité comme Jésus.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dirty="0"/>
              <a:t>La repentance et la foi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dirty="0"/>
              <a:t>La Bonne Nouvelle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dirty="0"/>
              <a:t>Jésus a </a:t>
            </a:r>
            <a:r>
              <a:rPr lang="fr-FR" b="1" u="sng" dirty="0"/>
              <a:t>parler de beaucoup de choses</a:t>
            </a:r>
            <a:r>
              <a:rPr lang="fr-FR" b="0" u="none" baseline="0" dirty="0"/>
              <a:t> </a:t>
            </a:r>
            <a:r>
              <a:rPr lang="fr-FR" dirty="0"/>
              <a:t>:  des vérités de la vie.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dirty="0" err="1"/>
              <a:t>Ntre</a:t>
            </a:r>
            <a:r>
              <a:rPr lang="fr-FR" dirty="0"/>
              <a:t> choix est aussi </a:t>
            </a:r>
            <a:r>
              <a:rPr lang="fr-FR"/>
              <a:t>une vérité.</a:t>
            </a:r>
            <a:endParaRPr lang="fr-FR" dirty="0"/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b="0" i="1" dirty="0"/>
              <a:t>Semons les</a:t>
            </a:r>
            <a:r>
              <a:rPr lang="fr-FR" b="0" i="1" baseline="0" dirty="0"/>
              <a:t> réponses bibliques à </a:t>
            </a:r>
            <a:r>
              <a:rPr lang="fr-FR" b="0" i="1" u="sng" baseline="0" dirty="0"/>
              <a:t>toutes</a:t>
            </a:r>
            <a:r>
              <a:rPr lang="fr-FR" b="0" i="1" baseline="0" dirty="0"/>
              <a:t> les questions de la vie</a:t>
            </a:r>
            <a:endParaRPr lang="fr-FR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5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La Bible a son contexte, et chaque passage le sien.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b="1" u="sng" noProof="0" dirty="0"/>
              <a:t>Est-ce possible</a:t>
            </a:r>
            <a:r>
              <a:rPr lang="fr-FR" noProof="0" dirty="0"/>
              <a:t> de semer la Parole aujourd’hui comme JC ?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b="0" i="1" u="sng" noProof="0" dirty="0"/>
              <a:t>Je vous offre</a:t>
            </a:r>
            <a:r>
              <a:rPr lang="fr-FR" b="0" i="1" u="none" noProof="0" dirty="0"/>
              <a:t> </a:t>
            </a:r>
            <a:r>
              <a:rPr lang="fr-FR" noProof="0" dirty="0"/>
              <a:t>un Survol</a:t>
            </a:r>
            <a:r>
              <a:rPr lang="fr-FR" baseline="0" noProof="0" dirty="0"/>
              <a:t> de Mc pour le contexte </a:t>
            </a:r>
            <a:r>
              <a:rPr lang="fr-FR" b="1" baseline="0" noProof="0" dirty="0"/>
              <a:t>ET</a:t>
            </a:r>
            <a:r>
              <a:rPr lang="fr-FR" baseline="0" noProof="0" dirty="0"/>
              <a:t> des questions</a:t>
            </a:r>
            <a:endParaRPr lang="fr-FR" i="1" baseline="0" noProof="0" dirty="0"/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b="1" baseline="0" noProof="0" dirty="0"/>
              <a:t>Lisons Mc6v30à34, </a:t>
            </a:r>
            <a:r>
              <a:rPr lang="fr-FR" baseline="0" noProof="0" dirty="0"/>
              <a:t>où nous allons trouver qqch d’étonnante.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JC, </a:t>
            </a:r>
            <a:r>
              <a:rPr lang="fr-FR" i="1" noProof="0" dirty="0" err="1"/>
              <a:t>ntr</a:t>
            </a:r>
            <a:r>
              <a:rPr lang="fr-FR" i="1" noProof="0" dirty="0"/>
              <a:t> modèle</a:t>
            </a:r>
            <a:r>
              <a:rPr lang="fr-FR" noProof="0" dirty="0"/>
              <a:t>, avait </a:t>
            </a:r>
            <a:r>
              <a:rPr lang="fr-FR" b="0" noProof="0" dirty="0"/>
              <a:t>une vie bien remplie, </a:t>
            </a:r>
            <a:r>
              <a:rPr lang="fr-FR" baseline="0" noProof="0" dirty="0"/>
              <a:t>comme vous pt-</a:t>
            </a:r>
            <a:r>
              <a:rPr lang="fr-FR" baseline="0" noProof="0" dirty="0" err="1"/>
              <a:t>êtr</a:t>
            </a:r>
            <a:r>
              <a:rPr lang="fr-FR" baseline="0" noProof="0" dirty="0"/>
              <a:t>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IL n’avait même </a:t>
            </a:r>
            <a:r>
              <a:rPr lang="fr-FR" b="1" baseline="0" noProof="0" dirty="0"/>
              <a:t>pas le temps </a:t>
            </a:r>
            <a:r>
              <a:rPr lang="fr-FR" baseline="0" noProof="0" dirty="0"/>
              <a:t>de manger avec Ses disciples !</a:t>
            </a:r>
            <a:endParaRPr lang="fr-FR" b="0" u="none" baseline="0" noProof="0" dirty="0"/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0" u="none" baseline="0" noProof="0" dirty="0"/>
              <a:t>[lire]JC est plus qu’un exemple.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</a:t>
            </a:r>
            <a:r>
              <a:rPr lang="fr-FR" b="1" u="sng" baseline="0" noProof="0" dirty="0"/>
              <a:t>IL est le modèle</a:t>
            </a:r>
            <a:r>
              <a:rPr lang="fr-FR" b="1" baseline="0" noProof="0" dirty="0"/>
              <a:t> </a:t>
            </a:r>
            <a:r>
              <a:rPr lang="fr-FR" baseline="0" noProof="0" dirty="0"/>
              <a:t>à suivre de la compassion pour les autres.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Voici la </a:t>
            </a:r>
            <a:r>
              <a:rPr lang="fr-FR" b="0" baseline="0" noProof="0" dirty="0"/>
              <a:t>1</a:t>
            </a:r>
            <a:r>
              <a:rPr lang="fr-FR" b="0" baseline="30000" noProof="0" dirty="0"/>
              <a:t>ere</a:t>
            </a:r>
            <a:r>
              <a:rPr lang="fr-FR" baseline="0" noProof="0" dirty="0"/>
              <a:t> réponse à </a:t>
            </a:r>
            <a:r>
              <a:rPr lang="fr-FR" baseline="0" noProof="0" dirty="0" err="1"/>
              <a:t>ntr</a:t>
            </a:r>
            <a:r>
              <a:rPr lang="fr-FR" baseline="0" noProof="0" dirty="0"/>
              <a:t> </a:t>
            </a:r>
            <a:r>
              <a:rPr lang="fr-FR" baseline="0" noProof="0" dirty="0" err="1"/>
              <a:t>ques</a:t>
            </a:r>
            <a:r>
              <a:rPr lang="fr-FR" baseline="0" noProof="0" dirty="0"/>
              <a:t>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Dans ce verset</a:t>
            </a:r>
            <a:r>
              <a:rPr lang="fr-FR" baseline="0" noProof="0" dirty="0"/>
              <a:t> clé, des </a:t>
            </a:r>
            <a:r>
              <a:rPr lang="fr-FR" baseline="0" noProof="0" dirty="0" err="1"/>
              <a:t>Mthds</a:t>
            </a:r>
            <a:r>
              <a:rPr lang="fr-FR" baseline="0" noProof="0" dirty="0"/>
              <a:t> du </a:t>
            </a:r>
            <a:r>
              <a:rPr lang="fr-FR" baseline="0" noProof="0" dirty="0" err="1"/>
              <a:t>Mtr</a:t>
            </a:r>
            <a:r>
              <a:rPr lang="fr-FR" baseline="0" noProof="0" dirty="0"/>
              <a:t>, il y au moins </a:t>
            </a:r>
            <a:r>
              <a:rPr lang="fr-FR" b="1" baseline="0" noProof="0" dirty="0"/>
              <a:t>5 joyaux </a:t>
            </a:r>
            <a:r>
              <a:rPr lang="fr-FR" baseline="0" noProof="0" dirty="0"/>
              <a:t>!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Christ a commencé la</a:t>
            </a:r>
            <a:r>
              <a:rPr lang="fr-FR" baseline="0" noProof="0" dirty="0"/>
              <a:t> semence par un regard sur les champs.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</a:t>
            </a:r>
            <a:r>
              <a:rPr lang="fr-FR" b="1" u="sng" baseline="0" noProof="0" dirty="0"/>
              <a:t>Ouvrons nos yeux</a:t>
            </a:r>
            <a:r>
              <a:rPr lang="fr-FR" baseline="0" noProof="0" dirty="0"/>
              <a:t> sur la foule autour de nous.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Derrière chaque visage il y a une vie, une histoire,</a:t>
            </a:r>
            <a:r>
              <a:rPr lang="fr-FR" baseline="0" noProof="0" dirty="0"/>
              <a:t> une drame ?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080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L’humanité croit qu’elle est maître de son avenir, mais Christ voit la réalité autrement.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noProof="0" dirty="0"/>
              <a:t>Nous sommes des moutons</a:t>
            </a:r>
            <a:r>
              <a:rPr lang="fr-FR" noProof="0" dirty="0"/>
              <a:t>,</a:t>
            </a:r>
            <a:r>
              <a:rPr lang="fr-FR" baseline="0" noProof="0" dirty="0"/>
              <a:t> qui suivent le plus fort, soit en paroles, ou en d’autres pouvoirs.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u="sng" noProof="0" dirty="0"/>
              <a:t>Dieu révèle ce</a:t>
            </a:r>
            <a:r>
              <a:rPr lang="fr-FR" b="1" u="sng" baseline="0" noProof="0" dirty="0"/>
              <a:t> besoin</a:t>
            </a:r>
            <a:r>
              <a:rPr lang="fr-FR" b="0" u="none" baseline="0" noProof="0" dirty="0"/>
              <a:t>, </a:t>
            </a:r>
            <a:r>
              <a:rPr lang="fr-FR" baseline="0" noProof="0" dirty="0"/>
              <a:t>depuis la création jusqu’à la fin </a:t>
            </a:r>
            <a:r>
              <a:rPr lang="fr-FR" baseline="0" noProof="0" dirty="0" err="1"/>
              <a:t>ds</a:t>
            </a:r>
            <a:r>
              <a:rPr lang="fr-FR" baseline="0" noProof="0" dirty="0"/>
              <a:t> temps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172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Il y a un</a:t>
            </a:r>
            <a:r>
              <a:rPr lang="fr-FR" baseline="0" noProof="0" dirty="0"/>
              <a:t> </a:t>
            </a:r>
            <a:r>
              <a:rPr lang="fr-FR" b="1" baseline="0" noProof="0" dirty="0"/>
              <a:t>besoin urgent </a:t>
            </a:r>
            <a:r>
              <a:rPr lang="fr-FR" baseline="0" noProof="0" dirty="0"/>
              <a:t>de serviteurs dans ce monde perdu.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IL ne</a:t>
            </a:r>
            <a:r>
              <a:rPr lang="fr-FR" baseline="0" noProof="0" dirty="0"/>
              <a:t> </a:t>
            </a:r>
            <a:r>
              <a:rPr lang="fr-FR" noProof="0" dirty="0"/>
              <a:t>dit pas qu’il n’y a point de loup</a:t>
            </a:r>
            <a:r>
              <a:rPr lang="fr-FR" baseline="0" noProof="0" dirty="0"/>
              <a:t> ;  car il y en a beaucoup 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Le berger est au service des brebis, jamais le contraire.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Avant de semer comme le SJC, il faut </a:t>
            </a:r>
            <a:r>
              <a:rPr lang="fr-FR" b="1" u="sng" noProof="0" dirty="0"/>
              <a:t>devenir serviteur</a:t>
            </a:r>
            <a:r>
              <a:rPr lang="fr-FR" b="0" u="none" noProof="0" dirty="0"/>
              <a:t>. (</a:t>
            </a:r>
            <a:r>
              <a:rPr lang="fr-FR" b="0" u="none" noProof="0" dirty="0" err="1"/>
              <a:t>cf</a:t>
            </a:r>
            <a:r>
              <a:rPr lang="fr-FR" b="0" u="none" baseline="0" noProof="0" dirty="0"/>
              <a:t> Mc)</a:t>
            </a:r>
            <a:endParaRPr lang="fr-FR" b="0" u="non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89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b="1" noProof="0" dirty="0"/>
              <a:t>	</a:t>
            </a:r>
            <a:r>
              <a:rPr lang="fr-FR" b="0" noProof="0" dirty="0"/>
              <a:t>JC s’est mis à l’œuvre du salut par la semence de la vérité</a:t>
            </a:r>
            <a:r>
              <a:rPr lang="fr-FR" baseline="0" noProof="0" dirty="0"/>
              <a:t>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Peut-être</a:t>
            </a:r>
            <a:r>
              <a:rPr lang="fr-FR" baseline="0" noProof="0" dirty="0"/>
              <a:t> </a:t>
            </a:r>
            <a:r>
              <a:rPr lang="fr-FR" b="1" baseline="0" noProof="0" dirty="0"/>
              <a:t>la polyvalence </a:t>
            </a:r>
            <a:r>
              <a:rPr lang="fr-FR" baseline="0" noProof="0" dirty="0"/>
              <a:t>de Christ est étonnante pour vous.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Mais, IL ne parlait pas que de la théologie.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0" u="none" baseline="0" noProof="0" dirty="0"/>
              <a:t>IL a parlé du crime, de l’amour, des désastres naturels et de l’</a:t>
            </a:r>
            <a:r>
              <a:rPr lang="fr-FR" b="0" u="none" baseline="0" noProof="0" dirty="0" err="1"/>
              <a:t>héri</a:t>
            </a:r>
            <a:endParaRPr lang="fr-FR" b="0" u="non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979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</a:t>
            </a:r>
            <a:r>
              <a:rPr lang="fr-FR" b="1" noProof="0" dirty="0"/>
              <a:t>Les graines de vérité </a:t>
            </a:r>
            <a:r>
              <a:rPr lang="fr-FR" b="0" noProof="0" dirty="0"/>
              <a:t>que JC a choisies sont les meilleures</a:t>
            </a:r>
            <a:r>
              <a:rPr lang="fr-FR" noProof="0" dirty="0"/>
              <a:t>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[lire] Voici </a:t>
            </a:r>
            <a:r>
              <a:rPr lang="fr-FR" i="1" noProof="0" dirty="0"/>
              <a:t>la 1</a:t>
            </a:r>
            <a:r>
              <a:rPr lang="fr-FR" i="1" baseline="30000" noProof="0" dirty="0"/>
              <a:t>ere</a:t>
            </a:r>
            <a:r>
              <a:rPr lang="fr-FR" i="1" noProof="0" dirty="0"/>
              <a:t> graine </a:t>
            </a:r>
            <a:r>
              <a:rPr lang="fr-FR" noProof="0" dirty="0"/>
              <a:t>qu’IL a semée</a:t>
            </a:r>
            <a:r>
              <a:rPr lang="fr-FR" baseline="0" noProof="0" dirty="0"/>
              <a:t> dans le cœur des gens : </a:t>
            </a:r>
            <a:r>
              <a:rPr lang="fr-FR" b="0" baseline="0" noProof="0" dirty="0"/>
              <a:t>Le besoin d’admettre ses torts </a:t>
            </a:r>
            <a:r>
              <a:rPr lang="fr-FR" baseline="0" noProof="0" dirty="0"/>
              <a:t>et de </a:t>
            </a:r>
            <a:r>
              <a:rPr lang="fr-FR" b="1" u="sng" baseline="0" noProof="0" dirty="0"/>
              <a:t>faire demi-tour</a:t>
            </a:r>
            <a:r>
              <a:rPr lang="fr-FR" baseline="0" noProof="0" dirty="0"/>
              <a:t>.  (NB c’est ch1 !)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Sans la repentance, il n’y a pas de salut</a:t>
            </a:r>
            <a:r>
              <a:rPr lang="fr-FR" baseline="0" noProof="0" dirty="0"/>
              <a:t> selon Ac3v19.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756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fr-FR" noProof="0" dirty="0"/>
              <a:t>	JC a aussi semé </a:t>
            </a:r>
            <a:r>
              <a:rPr lang="fr-FR" b="1" noProof="0" dirty="0"/>
              <a:t>l’histoire</a:t>
            </a:r>
            <a:r>
              <a:rPr lang="fr-FR" noProof="0" dirty="0"/>
              <a:t> </a:t>
            </a:r>
            <a:r>
              <a:rPr lang="fr-FR" noProof="0" dirty="0" err="1"/>
              <a:t>seln</a:t>
            </a:r>
            <a:r>
              <a:rPr lang="fr-FR" baseline="0" noProof="0" dirty="0"/>
              <a:t> Mc1v15. L’</a:t>
            </a:r>
            <a:r>
              <a:rPr lang="fr-FR" baseline="0" noProof="0" dirty="0" err="1"/>
              <a:t>Évang</a:t>
            </a:r>
            <a:r>
              <a:rPr lang="fr-FR" baseline="0" noProof="0" dirty="0"/>
              <a:t> est de l’histoire !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[lire] L’Évangile est au sujet du péché, </a:t>
            </a:r>
            <a:r>
              <a:rPr lang="fr-FR" b="0" u="none" baseline="0" noProof="0" dirty="0"/>
              <a:t>le prix payé à la Croix</a:t>
            </a:r>
            <a:r>
              <a:rPr lang="fr-FR" baseline="0" noProof="0" dirty="0"/>
              <a:t>, et le Sauveur qui est revenu à la vie.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Il ne s’agit pas juste de la théologie, mais de l’histoire.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Soyons </a:t>
            </a:r>
            <a:r>
              <a:rPr lang="fr-FR" b="1" u="sng" baseline="0" noProof="0" dirty="0"/>
              <a:t>capable d’en parler</a:t>
            </a:r>
            <a:r>
              <a:rPr lang="fr-FR" b="1" baseline="0" noProof="0" dirty="0"/>
              <a:t> </a:t>
            </a:r>
            <a:r>
              <a:rPr lang="fr-FR" baseline="0" noProof="0" dirty="0"/>
              <a:t>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11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title</a:t>
            </a:r>
            <a:r>
              <a:rPr lang="fr-FR" noProof="0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70" y="5959541"/>
            <a:ext cx="888030" cy="8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title</a:t>
            </a:r>
            <a:r>
              <a:rPr lang="fr-FR" noProof="0" dirty="0"/>
              <a:t>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8838"/>
            <a:ext cx="899592" cy="90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6237312"/>
          </a:xfrm>
        </p:spPr>
      </p:pic>
    </p:spTree>
    <p:extLst>
      <p:ext uri="{BB962C8B-B14F-4D97-AF65-F5344CB8AC3E}">
        <p14:creationId xmlns:p14="http://schemas.microsoft.com/office/powerpoint/2010/main" val="3206618988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La confiance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« Or, afin que vous sachiez que le Fils de l'homme a sur la terre </a:t>
            </a:r>
            <a:r>
              <a:rPr lang="fr-FR" b="1" i="1" u="sng" dirty="0"/>
              <a:t>le pouvoir de pardonner les péchés</a:t>
            </a:r>
            <a:r>
              <a:rPr lang="fr-FR" dirty="0"/>
              <a:t> :  Je te l'ordonne, dit-il au paralytique, lève-toi, prends ton lit, et va dans ta maison.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Marc 2v10à11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#3 Il peut vous pardonner.</a:t>
            </a:r>
          </a:p>
        </p:txBody>
      </p:sp>
    </p:spTree>
    <p:extLst>
      <p:ext uri="{BB962C8B-B14F-4D97-AF65-F5344CB8AC3E}">
        <p14:creationId xmlns:p14="http://schemas.microsoft.com/office/powerpoint/2010/main" val="22284353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Du pain multigrain 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248472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 « </a:t>
            </a:r>
            <a:r>
              <a:rPr lang="fr-FR" b="1" i="1" u="sng" dirty="0"/>
              <a:t>Heureux</a:t>
            </a:r>
            <a:r>
              <a:rPr lang="fr-FR" dirty="0"/>
              <a:t> vous qui êtes pauvres, car le royaume de Dieu est à vous !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6v20</a:t>
            </a:r>
          </a:p>
          <a:p>
            <a:r>
              <a:rPr lang="fr-FR" dirty="0"/>
              <a:t>« Mais, </a:t>
            </a:r>
            <a:r>
              <a:rPr lang="fr-FR" b="1" i="1" u="sng" dirty="0"/>
              <a:t>malheur</a:t>
            </a:r>
            <a:r>
              <a:rPr lang="fr-FR" dirty="0"/>
              <a:t> à vous, riches, car vous avez votre consolation !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6v24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229200"/>
            <a:ext cx="9132438" cy="1642391"/>
          </a:xfrm>
        </p:spPr>
        <p:txBody>
          <a:bodyPr/>
          <a:lstStyle/>
          <a:p>
            <a:r>
              <a:rPr lang="fr-FR" sz="4800" dirty="0">
                <a:latin typeface="Arial" pitchFamily="34" charset="0"/>
                <a:cs typeface="Arial" pitchFamily="34" charset="0"/>
              </a:rPr>
              <a:t>#4 La satisfaction ne vient pas de ce qu’on possède.</a:t>
            </a:r>
          </a:p>
        </p:txBody>
      </p:sp>
    </p:spTree>
    <p:extLst>
      <p:ext uri="{BB962C8B-B14F-4D97-AF65-F5344CB8AC3E}">
        <p14:creationId xmlns:p14="http://schemas.microsoft.com/office/powerpoint/2010/main" val="13035978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La sagesse pratique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3960440"/>
          </a:xfrm>
        </p:spPr>
        <p:txBody>
          <a:bodyPr/>
          <a:lstStyle/>
          <a:p>
            <a:r>
              <a:rPr lang="fr-FR" dirty="0"/>
              <a:t>« Ne jugez point, et vous ne serez point jugés ;  </a:t>
            </a:r>
            <a:r>
              <a:rPr lang="fr-FR" b="1" i="1" u="sng" dirty="0"/>
              <a:t>ne condamnez point</a:t>
            </a:r>
            <a:r>
              <a:rPr lang="fr-FR" dirty="0"/>
              <a:t>, et vous ne serez point condamnés.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6v37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584" y="5157192"/>
            <a:ext cx="7416824" cy="1714399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#5 Il y aura un jugement final devant Dieu.</a:t>
            </a:r>
          </a:p>
        </p:txBody>
      </p:sp>
    </p:spTree>
    <p:extLst>
      <p:ext uri="{BB962C8B-B14F-4D97-AF65-F5344CB8AC3E}">
        <p14:creationId xmlns:p14="http://schemas.microsoft.com/office/powerpoint/2010/main" val="8173571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Un choix à faire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« </a:t>
            </a:r>
            <a:r>
              <a:rPr lang="fr-FR" b="1" i="1" u="sng" dirty="0"/>
              <a:t>Celui qui entend, et ne met pas en pratique</a:t>
            </a:r>
            <a:r>
              <a:rPr lang="fr-FR" dirty="0"/>
              <a:t>, est semblable à un homme qui a bâti une maison sur la terre, sans fondement.  Le torrent s'est jeté contre elle :  aussitôt elle est tombée, et la ruine de cette maison a été grande.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Luc 6v49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200" dirty="0">
                <a:latin typeface="Arial" pitchFamily="34" charset="0"/>
                <a:cs typeface="Arial" pitchFamily="34" charset="0"/>
              </a:rPr>
              <a:t>#6 Il faut prendre une décision</a:t>
            </a:r>
          </a:p>
        </p:txBody>
      </p:sp>
    </p:spTree>
    <p:extLst>
      <p:ext uri="{BB962C8B-B14F-4D97-AF65-F5344CB8AC3E}">
        <p14:creationId xmlns:p14="http://schemas.microsoft.com/office/powerpoint/2010/main" val="41082378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Des graines pour la vie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3744416"/>
          </a:xfrm>
        </p:spPr>
        <p:txBody>
          <a:bodyPr/>
          <a:lstStyle/>
          <a:p>
            <a:r>
              <a:rPr lang="fr-FR" dirty="0"/>
              <a:t>« Venez à moi, vous tous qui êtes </a:t>
            </a:r>
            <a:r>
              <a:rPr lang="fr-FR" b="1" i="1" u="sng" dirty="0"/>
              <a:t>fatigués et chargés</a:t>
            </a:r>
            <a:r>
              <a:rPr lang="fr-FR" dirty="0"/>
              <a:t>, et je vous donnerai du repos.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Matthieu 11v28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157192"/>
            <a:ext cx="8232846" cy="1714399"/>
          </a:xfrm>
        </p:spPr>
        <p:txBody>
          <a:bodyPr/>
          <a:lstStyle/>
          <a:p>
            <a:r>
              <a:rPr lang="fr-FR" sz="4800" dirty="0">
                <a:latin typeface="Arial" pitchFamily="34" charset="0"/>
                <a:cs typeface="Arial" pitchFamily="34" charset="0"/>
              </a:rPr>
              <a:t>#7 Vous pouvez venir comme vous êtes.</a:t>
            </a:r>
          </a:p>
        </p:txBody>
      </p:sp>
    </p:spTree>
    <p:extLst>
      <p:ext uri="{BB962C8B-B14F-4D97-AF65-F5344CB8AC3E}">
        <p14:creationId xmlns:p14="http://schemas.microsoft.com/office/powerpoint/2010/main" val="30774977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Revoir, réagir et revenir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C000"/>
              </a:buClr>
            </a:pPr>
            <a:r>
              <a:rPr lang="fr-FR" b="1" i="1" dirty="0"/>
              <a:t>Comment semer la Parole de Dieu ?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/>
              <a:t>Marc 6v34 cinq pas avec le Maître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/>
              <a:t>Marc 1v15 deux Graines différentes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/>
              <a:t>Marc 2v10 un seul Évangile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/>
              <a:t>Marc 6v20à49 du Pain </a:t>
            </a:r>
            <a:r>
              <a:rPr lang="fr-FR" b="1" u="sng" dirty="0"/>
              <a:t>multigrain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/>
              <a:t>Matthieu 11v28 le Choix a proposer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www.AzBible.yolasite.com/fr</a:t>
            </a:r>
          </a:p>
        </p:txBody>
      </p:sp>
    </p:spTree>
    <p:extLst>
      <p:ext uri="{BB962C8B-B14F-4D97-AF65-F5344CB8AC3E}">
        <p14:creationId xmlns:p14="http://schemas.microsoft.com/office/powerpoint/2010/main" val="3729749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FR" sz="4000" b="0" dirty="0">
                <a:latin typeface="Arial" pitchFamily="34" charset="0"/>
                <a:cs typeface="Arial" pitchFamily="34" charset="0"/>
              </a:rPr>
              <a:t>pprofondir la </a:t>
            </a:r>
            <a:r>
              <a:rPr lang="fr-F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fr-FR" sz="4000" b="0" dirty="0">
                <a:latin typeface="Arial" pitchFamily="34" charset="0"/>
                <a:cs typeface="Arial" pitchFamily="34" charset="0"/>
              </a:rPr>
              <a:t>ible dans son </a:t>
            </a:r>
            <a:r>
              <a:rPr lang="fr-F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fr-FR" sz="4000" b="0" dirty="0">
                <a:latin typeface="Arial" pitchFamily="34" charset="0"/>
                <a:cs typeface="Arial" pitchFamily="34" charset="0"/>
              </a:rPr>
              <a:t>ontexte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Méditons Marc 6v30à34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sz="6000" b="1" i="1" u="sng" dirty="0"/>
              <a:t>Comment</a:t>
            </a:r>
            <a:r>
              <a:rPr lang="fr-FR" sz="6000" b="1" dirty="0"/>
              <a:t> Semer la Parole de Dieu comme Christ ?</a:t>
            </a:r>
          </a:p>
          <a:p>
            <a:r>
              <a:rPr lang="fr-FR" sz="6000" b="1" i="1" dirty="0"/>
              <a:t>La 2</a:t>
            </a:r>
            <a:r>
              <a:rPr lang="fr-FR" sz="6000" b="1" i="1" baseline="30000" dirty="0"/>
              <a:t>e</a:t>
            </a:r>
            <a:r>
              <a:rPr lang="fr-FR" sz="6000" b="1" i="1" dirty="0"/>
              <a:t> étape pour amener quelqu’un au Seigneur.</a:t>
            </a: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C’est une question de priorités.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« Jésus vit une grande foule, et fut ému de </a:t>
            </a:r>
            <a:r>
              <a:rPr lang="fr-FR" b="1" i="1" u="sng" dirty="0"/>
              <a:t>compassion</a:t>
            </a:r>
            <a:r>
              <a:rPr lang="fr-FR" dirty="0"/>
              <a:t> pour eux, parce qu'ils étaient comme des brebis qui n'ont point de berger ;  et il se mit à leur enseigner beaucoup de choses.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Marc 6v34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600" dirty="0">
                <a:latin typeface="Arial" pitchFamily="34" charset="0"/>
                <a:cs typeface="Arial" pitchFamily="34" charset="0"/>
              </a:rPr>
              <a:t>#1 Être ému de compassion</a:t>
            </a: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Suivons le Maître.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« </a:t>
            </a:r>
            <a:r>
              <a:rPr lang="fr-FR" b="1" i="1" u="sng" dirty="0"/>
              <a:t>Jésus vit</a:t>
            </a:r>
            <a:r>
              <a:rPr lang="fr-FR" dirty="0"/>
              <a:t> une grande foule, et fut ému de compassion pour eux, parce qu'ils étaient comme des brebis qui n'ont point de berger ;  et il se mit à leur enseigner beaucoup de choses.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Marc 6v34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#2 Être observant </a:t>
            </a:r>
          </a:p>
        </p:txBody>
      </p:sp>
    </p:spTree>
    <p:extLst>
      <p:ext uri="{BB962C8B-B14F-4D97-AF65-F5344CB8AC3E}">
        <p14:creationId xmlns:p14="http://schemas.microsoft.com/office/powerpoint/2010/main" val="33390669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Croyons son analyse.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« Jésus vit une grande foule, et fut ému de compassion pour eux, parce qu'</a:t>
            </a:r>
            <a:r>
              <a:rPr lang="fr-FR" b="1" i="1" u="sng" dirty="0"/>
              <a:t>ils étaient comme des brebis</a:t>
            </a:r>
            <a:r>
              <a:rPr lang="fr-FR" dirty="0"/>
              <a:t> qui n'ont point de berger ;  et il se mit à leur enseigner beaucoup de choses.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Marc 6v34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#3 Être averti </a:t>
            </a:r>
          </a:p>
        </p:txBody>
      </p:sp>
    </p:spTree>
    <p:extLst>
      <p:ext uri="{BB962C8B-B14F-4D97-AF65-F5344CB8AC3E}">
        <p14:creationId xmlns:p14="http://schemas.microsoft.com/office/powerpoint/2010/main" val="25737624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Suivons sa logique.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« Jésus vit une grande foule, et fut ému de compassion pour eux, parce qu'ils étaient comme des brebis qui n'ont </a:t>
            </a:r>
            <a:r>
              <a:rPr lang="fr-FR" b="1" i="1" u="sng" dirty="0"/>
              <a:t>point de berger</a:t>
            </a:r>
            <a:r>
              <a:rPr lang="fr-FR" b="1" i="1" dirty="0"/>
              <a:t> </a:t>
            </a:r>
            <a:r>
              <a:rPr lang="fr-FR" dirty="0"/>
              <a:t>;  et il se mit à leur enseigner beaucoup de choses.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Marc 6v34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400" dirty="0">
                <a:latin typeface="Arial" pitchFamily="34" charset="0"/>
                <a:cs typeface="Arial" pitchFamily="34" charset="0"/>
              </a:rPr>
              <a:t>#4 Être au service des autres</a:t>
            </a:r>
          </a:p>
        </p:txBody>
      </p:sp>
    </p:spTree>
    <p:extLst>
      <p:ext uri="{BB962C8B-B14F-4D97-AF65-F5344CB8AC3E}">
        <p14:creationId xmlns:p14="http://schemas.microsoft.com/office/powerpoint/2010/main" val="16367648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Semons comme Lui.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dirty="0"/>
              <a:t>« Jésus vit une grande foule, et fut ému de compassion pour eux, parce qu'ils étaient comme des brebis qui n'ont point de berger ;  et </a:t>
            </a:r>
            <a:r>
              <a:rPr lang="fr-FR" b="1" i="1" u="sng" dirty="0"/>
              <a:t>il se mit à leur enseigner beaucoup de choses</a:t>
            </a:r>
            <a:r>
              <a:rPr lang="fr-FR" dirty="0"/>
              <a:t>. »  </a:t>
            </a:r>
            <a:r>
              <a:rPr lang="en-US" b="1" i="1" dirty="0">
                <a:solidFill>
                  <a:srgbClr val="00FF00"/>
                </a:solidFill>
              </a:rPr>
              <a:t>Marc 6v34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800" dirty="0">
                <a:latin typeface="Arial" pitchFamily="34" charset="0"/>
                <a:cs typeface="Arial" pitchFamily="34" charset="0"/>
              </a:rPr>
              <a:t>#5 Être au courant de la vie</a:t>
            </a:r>
          </a:p>
        </p:txBody>
      </p:sp>
    </p:spTree>
    <p:extLst>
      <p:ext uri="{BB962C8B-B14F-4D97-AF65-F5344CB8AC3E}">
        <p14:creationId xmlns:p14="http://schemas.microsoft.com/office/powerpoint/2010/main" val="97046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u="sng" dirty="0">
                <a:latin typeface="Arial" pitchFamily="34" charset="0"/>
                <a:cs typeface="Arial" pitchFamily="34" charset="0"/>
              </a:rPr>
              <a:t>Que</a:t>
            </a:r>
            <a:r>
              <a:rPr lang="fr-FR" dirty="0">
                <a:latin typeface="Arial" pitchFamily="34" charset="0"/>
                <a:cs typeface="Arial" pitchFamily="34" charset="0"/>
              </a:rPr>
              <a:t> faut-il semer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« Jésus alla dans la Galilée, prêchant l'Évangile de Dieu.  Il disait :  ‘Le temps est accompli, et le royaume de Dieu est proche.  </a:t>
            </a:r>
            <a:r>
              <a:rPr lang="fr-FR" b="1" i="1" u="sng" dirty="0"/>
              <a:t>Repentez-vous</a:t>
            </a:r>
            <a:r>
              <a:rPr lang="fr-FR" dirty="0"/>
              <a:t>, et croyez à la bonne nouvelle.’ »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Marc 1v14à15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600" dirty="0">
                <a:latin typeface="Arial" pitchFamily="34" charset="0"/>
                <a:cs typeface="Arial" pitchFamily="34" charset="0"/>
              </a:rPr>
              <a:t># 1 Se repentir est essentiel.</a:t>
            </a:r>
          </a:p>
        </p:txBody>
      </p:sp>
    </p:spTree>
    <p:extLst>
      <p:ext uri="{BB962C8B-B14F-4D97-AF65-F5344CB8AC3E}">
        <p14:creationId xmlns:p14="http://schemas.microsoft.com/office/powerpoint/2010/main" val="33975786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La Bonne Nouvelle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« Je vous rappelle, frères, l'Évangile… </a:t>
            </a:r>
            <a:r>
              <a:rPr lang="fr-FR" b="1" i="1" u="sng" dirty="0"/>
              <a:t>Christ est mort pour nos péchés</a:t>
            </a:r>
            <a:r>
              <a:rPr lang="fr-FR" dirty="0"/>
              <a:t>, selon les Écritures ;  …IL a été enseveli, et …IL est ressuscité le troisième jour, selon les Écritures. »</a:t>
            </a:r>
          </a:p>
          <a:p>
            <a:r>
              <a:rPr lang="fr-FR" b="1" i="1" dirty="0">
                <a:solidFill>
                  <a:srgbClr val="00FF00"/>
                </a:solidFill>
              </a:rPr>
              <a:t>1 Corinthiens 15v1à4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500" dirty="0">
                <a:latin typeface="Arial" pitchFamily="34" charset="0"/>
                <a:cs typeface="Arial" pitchFamily="34" charset="0"/>
              </a:rPr>
              <a:t>#2 Christ est mort pour vous.</a:t>
            </a:r>
          </a:p>
        </p:txBody>
      </p:sp>
    </p:spTree>
    <p:extLst>
      <p:ext uri="{BB962C8B-B14F-4D97-AF65-F5344CB8AC3E}">
        <p14:creationId xmlns:p14="http://schemas.microsoft.com/office/powerpoint/2010/main" val="39175329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453</Words>
  <Application>Microsoft Office PowerPoint</Application>
  <PresentationFormat>On-screen Show (4:3)</PresentationFormat>
  <Paragraphs>140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Wingdings</vt:lpstr>
      <vt:lpstr>Office Theme</vt:lpstr>
      <vt:lpstr>PowerPoint Presentation</vt:lpstr>
      <vt:lpstr>Approfondir la Bible dans son Contexte</vt:lpstr>
      <vt:lpstr>C’est une question de priorités.</vt:lpstr>
      <vt:lpstr>Suivons le Maître.</vt:lpstr>
      <vt:lpstr>Croyons son analyse.</vt:lpstr>
      <vt:lpstr>Suivons sa logique.</vt:lpstr>
      <vt:lpstr>Semons comme Lui.</vt:lpstr>
      <vt:lpstr>Que faut-il semer ?</vt:lpstr>
      <vt:lpstr>La Bonne Nouvelle</vt:lpstr>
      <vt:lpstr>La confiance</vt:lpstr>
      <vt:lpstr>Du pain multigrain !</vt:lpstr>
      <vt:lpstr>La sagesse pratique</vt:lpstr>
      <vt:lpstr>Un choix à faire</vt:lpstr>
      <vt:lpstr>Des graines pour la vie</vt:lpstr>
      <vt:lpstr>Revoir, réagir et revenir :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Howland</cp:lastModifiedBy>
  <cp:revision>128</cp:revision>
  <dcterms:created xsi:type="dcterms:W3CDTF">2010-11-10T08:57:02Z</dcterms:created>
  <dcterms:modified xsi:type="dcterms:W3CDTF">2017-11-08T13:57:49Z</dcterms:modified>
</cp:coreProperties>
</file>