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66" r:id="rId4"/>
    <p:sldId id="257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27000" autoAdjust="0"/>
  </p:normalViewPr>
  <p:slideViewPr>
    <p:cSldViewPr>
      <p:cViewPr varScale="1">
        <p:scale>
          <a:sx n="24" d="100"/>
          <a:sy n="24" d="100"/>
        </p:scale>
        <p:origin x="1212" y="3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160310 Revision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161110 Preston Gospel Chapel Maxton NC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Handouts : ABC ques, Summaries Lk &amp; Mt, Ques Lk5v10, Little Net &amp; 290 Jesus’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3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The three “</a:t>
            </a:r>
            <a:r>
              <a:rPr lang="en-US" noProof="0" dirty="0" err="1"/>
              <a:t>R”s</a:t>
            </a:r>
            <a:r>
              <a:rPr lang="en-US" noProof="0" dirty="0"/>
              <a:t> of learning are NOT Reading, Writing and </a:t>
            </a:r>
            <a:r>
              <a:rPr lang="en-US" noProof="0" dirty="0" err="1"/>
              <a:t>Arithmetc</a:t>
            </a:r>
            <a:r>
              <a:rPr lang="en-US" noProof="0" dirty="0"/>
              <a:t>, but Review, React and Remember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review quickly what we have seen in God’s </a:t>
            </a:r>
            <a:r>
              <a:rPr lang="en-US" baseline="0" noProof="0"/>
              <a:t>Word !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baseline="0" noProof="0" dirty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[read screen]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The Lord JC</a:t>
            </a:r>
            <a:r>
              <a:rPr lang="en-US" baseline="0" noProof="0" dirty="0"/>
              <a:t> not only saves from sin, but He transforms lives.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He calls </a:t>
            </a:r>
            <a:r>
              <a:rPr lang="en-US" b="1" i="0" u="sng" noProof="0" dirty="0"/>
              <a:t>every</a:t>
            </a:r>
            <a:r>
              <a:rPr lang="en-US" noProof="0" dirty="0"/>
              <a:t> Christian to become a Fisher of Men.</a:t>
            </a:r>
          </a:p>
          <a:p>
            <a:pPr marL="0" indent="0" algn="ctr" defTabSz="109728">
              <a:buFont typeface="Wingdings" pitchFamily="2" charset="2"/>
              <a:buNone/>
            </a:pPr>
            <a:r>
              <a:rPr lang="en-US" baseline="0" noProof="0" dirty="0"/>
              <a:t>	He left us an example to follow.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Jesus said, “</a:t>
            </a:r>
            <a:r>
              <a:rPr lang="en-US" b="1" i="1" u="sng" baseline="0" noProof="0" dirty="0"/>
              <a:t>Follow</a:t>
            </a:r>
            <a:r>
              <a:rPr lang="en-US" baseline="0" noProof="0" dirty="0"/>
              <a:t> </a:t>
            </a:r>
            <a:r>
              <a:rPr lang="en-US" b="1" baseline="0" noProof="0" dirty="0"/>
              <a:t>ME</a:t>
            </a:r>
            <a:r>
              <a:rPr lang="en-US" baseline="0" noProof="0" dirty="0"/>
              <a:t> and I will make you fishers of men”.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 </a:t>
            </a:r>
            <a:r>
              <a:rPr lang="en-US" b="1" i="1" baseline="0" noProof="0" dirty="0"/>
              <a:t>Method </a:t>
            </a:r>
            <a:r>
              <a:rPr lang="en-US" baseline="0" noProof="0" dirty="0"/>
              <a:t>of the Master is to </a:t>
            </a:r>
            <a:r>
              <a:rPr lang="en-US" b="1" i="1" u="sng" baseline="0" noProof="0" dirty="0"/>
              <a:t>MAKE</a:t>
            </a:r>
            <a:r>
              <a:rPr lang="en-US" baseline="0" noProof="0" dirty="0"/>
              <a:t> believers fishermen.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Just having a fishing net doesn’t make me a fisherman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b="1" i="1" baseline="0" noProof="0" dirty="0"/>
              <a:t>Becoming</a:t>
            </a:r>
            <a:r>
              <a:rPr lang="en-US" baseline="0" noProof="0" dirty="0"/>
              <a:t> a fisherman is a total transformation of life.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Do you want to be a winner in life ?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This verse pictures what a righteous person accomplishes.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You can see it’s like fruit from the Tree of Life in Heaven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Others can take that fruit, and find everlasting Life in Jesus.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 fruit baring Christian is “</a:t>
            </a:r>
            <a:r>
              <a:rPr lang="en-US" b="1" i="1" baseline="0" noProof="0" dirty="0"/>
              <a:t>winsome</a:t>
            </a:r>
            <a:r>
              <a:rPr lang="en-US" baseline="0" noProof="0" dirty="0"/>
              <a:t>”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Leading people to JC is the most awesome thing you can do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You</a:t>
            </a:r>
            <a:r>
              <a:rPr lang="en-US" baseline="0" noProof="0" dirty="0"/>
              <a:t> can be a soul winner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I’m not talking about being a gifted evangelist, just a simple personal soul winner.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Jesus said, “You </a:t>
            </a:r>
            <a:r>
              <a:rPr lang="en-US" b="1" i="1" noProof="0" dirty="0"/>
              <a:t>SHALL</a:t>
            </a:r>
            <a:r>
              <a:rPr lang="en-US" b="1" i="1" baseline="0" noProof="0" dirty="0"/>
              <a:t> BE </a:t>
            </a:r>
            <a:r>
              <a:rPr lang="en-US" baseline="0" noProof="0" dirty="0"/>
              <a:t>My witnesses…” </a:t>
            </a:r>
          </a:p>
          <a:p>
            <a:pPr marL="0" indent="0" algn="ctr" defTabSz="109728">
              <a:buFont typeface="Wingdings" pitchFamily="2" charset="2"/>
              <a:buNone/>
            </a:pPr>
            <a:r>
              <a:rPr lang="en-US" b="1" i="1" baseline="0" noProof="0" dirty="0"/>
              <a:t>So why not be a </a:t>
            </a:r>
            <a:r>
              <a:rPr lang="en-US" b="1" i="1" u="sng" baseline="0" noProof="0" dirty="0"/>
              <a:t>good</a:t>
            </a:r>
            <a:r>
              <a:rPr lang="en-US" b="1" i="1" baseline="0" noProof="0" dirty="0"/>
              <a:t> one </a:t>
            </a:r>
            <a:r>
              <a:rPr lang="en-US" baseline="0" noProof="0" dirty="0"/>
              <a:t>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0" baseline="0" noProof="0" dirty="0"/>
              <a:t>Jesus chose 12 </a:t>
            </a:r>
            <a:r>
              <a:rPr lang="en-US" baseline="0" noProof="0" dirty="0"/>
              <a:t>of His disciples to be apostles </a:t>
            </a:r>
            <a:r>
              <a:rPr lang="en-US" b="1" i="1" u="sng" baseline="0" noProof="0" dirty="0"/>
              <a:t>to Israel</a:t>
            </a:r>
            <a:r>
              <a:rPr lang="en-US" b="0" i="0" u="none" baseline="0" noProof="0" dirty="0"/>
              <a:t>.</a:t>
            </a:r>
            <a:endParaRPr lang="en-US" baseline="0" noProof="0" dirty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They were His first missionaries, but here He named others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These </a:t>
            </a:r>
            <a:r>
              <a:rPr lang="en-US" b="1" i="1" u="sng" baseline="0" noProof="0" dirty="0"/>
              <a:t>70 apostles</a:t>
            </a:r>
            <a:r>
              <a:rPr lang="en-US" baseline="0" noProof="0" dirty="0"/>
              <a:t>, for that is what the Greek verb is, were </a:t>
            </a:r>
            <a:r>
              <a:rPr lang="en-US" b="1" u="sng" baseline="0" noProof="0" dirty="0"/>
              <a:t>sent</a:t>
            </a:r>
            <a:r>
              <a:rPr lang="en-US" baseline="0" noProof="0" dirty="0"/>
              <a:t> to prepare people to receive the Lord.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Notice they didn’t hold big tent meetings, but they did the personal “ground work” to bring people to Jesus.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You may feel </a:t>
            </a:r>
            <a:r>
              <a:rPr lang="en-US" b="1" baseline="0" noProof="0" dirty="0"/>
              <a:t>alone, but you are NOT alone </a:t>
            </a:r>
            <a:r>
              <a:rPr lang="en-US" baseline="0" noProof="0" dirty="0"/>
              <a:t>in bringing people to Jesus.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This very important Method of the Master is fellowship with at least one other believer while winning souls to Christ.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Notice He</a:t>
            </a:r>
            <a:r>
              <a:rPr lang="en-US" baseline="0" noProof="0" dirty="0"/>
              <a:t> did </a:t>
            </a:r>
            <a:r>
              <a:rPr lang="en-US" b="1" u="sng" baseline="0" noProof="0" dirty="0"/>
              <a:t>NOT SAY</a:t>
            </a:r>
            <a:r>
              <a:rPr lang="en-US" b="0" u="none" baseline="0" noProof="0" dirty="0"/>
              <a:t> </a:t>
            </a:r>
            <a:r>
              <a:rPr lang="en-US" baseline="0" noProof="0" dirty="0"/>
              <a:t>we must be two every time we lead someone to Christ, but at least two </a:t>
            </a:r>
            <a:r>
              <a:rPr lang="en-US" b="0" i="1" u="sng" baseline="0" noProof="0" dirty="0"/>
              <a:t>IN THE CITY</a:t>
            </a:r>
            <a:r>
              <a:rPr lang="en-US" b="0" i="1" baseline="0" noProof="0" dirty="0"/>
              <a:t> </a:t>
            </a:r>
            <a:r>
              <a:rPr lang="en-US" baseline="0" noProof="0" dirty="0"/>
              <a:t>for fellowship.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That’s the minimum for a local assembly according to Mt18v20.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01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If you </a:t>
            </a:r>
            <a:r>
              <a:rPr lang="en-US" b="1" i="1" u="sng" noProof="0" dirty="0"/>
              <a:t>aim at</a:t>
            </a:r>
            <a:r>
              <a:rPr lang="en-US" b="1" i="1" u="sng" baseline="0" noProof="0" dirty="0"/>
              <a:t> the wrong goal</a:t>
            </a:r>
            <a:r>
              <a:rPr lang="en-US" noProof="0" dirty="0"/>
              <a:t>,</a:t>
            </a:r>
            <a:r>
              <a:rPr lang="en-US" baseline="0" noProof="0" dirty="0"/>
              <a:t> that’s what you’ll hit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 4 Gospels are a manual to bring people to Christ.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We have our mission “cut out” for us by the Master.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read the </a:t>
            </a:r>
            <a:r>
              <a:rPr lang="en-US" b="1" i="0" u="sng" baseline="0" noProof="0" dirty="0"/>
              <a:t>mission statement</a:t>
            </a:r>
            <a:r>
              <a:rPr lang="en-US" b="1" i="0" u="none" baseline="0" noProof="0" dirty="0"/>
              <a:t> </a:t>
            </a:r>
            <a:r>
              <a:rPr lang="en-US" baseline="0" noProof="0" dirty="0"/>
              <a:t>for the 70.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No one in this room follows these orders !  No money, no possessions, no shoes and no talking on the way… Why not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This is </a:t>
            </a:r>
            <a:r>
              <a:rPr lang="en-US" b="1" u="sng" baseline="0" noProof="0" dirty="0"/>
              <a:t>NOT</a:t>
            </a:r>
            <a:r>
              <a:rPr lang="en-US" b="1" baseline="0" noProof="0" dirty="0"/>
              <a:t> OUR MISSION</a:t>
            </a:r>
            <a:r>
              <a:rPr lang="en-US" baseline="0" noProof="0" dirty="0"/>
              <a:t> !  Let’s read the </a:t>
            </a:r>
            <a:r>
              <a:rPr lang="en-US" b="1" i="1" u="sng" baseline="0" noProof="0" dirty="0"/>
              <a:t>context</a:t>
            </a:r>
            <a:r>
              <a:rPr lang="en-US" baseline="0" noProof="0" dirty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Jesus is very precise about “Mission Israel”. [read</a:t>
            </a:r>
            <a:r>
              <a:rPr lang="en-US" baseline="0" noProof="0" dirty="0"/>
              <a:t>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They were not to bring the nations to Christ, but Israel.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We can learn a big lesson from this: the importance of following the mission given to us by the Master.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We</a:t>
            </a:r>
            <a:r>
              <a:rPr lang="en-US" baseline="0" noProof="0" dirty="0"/>
              <a:t> </a:t>
            </a:r>
            <a:r>
              <a:rPr lang="en-US" b="1" u="sng" baseline="0" noProof="0" dirty="0"/>
              <a:t>cannot deviate</a:t>
            </a:r>
            <a:r>
              <a:rPr lang="en-US" baseline="0" noProof="0" dirty="0"/>
              <a:t> from the mission we have, and expect the “Lord of the Harvest” to bless us.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b="1" i="1" baseline="0" noProof="0" dirty="0"/>
              <a:t>What exactly then is our mission today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b="1" i="1" baseline="0" noProof="0" dirty="0"/>
          </a:p>
          <a:p>
            <a:pPr marL="0" indent="0" defTabSz="109728">
              <a:buFont typeface="Wingdings" pitchFamily="2" charset="2"/>
              <a:buNone/>
            </a:pPr>
            <a:r>
              <a:rPr lang="en-US" u="sng" baseline="0" noProof="0" dirty="0"/>
              <a:t>HANDOUTS</a:t>
            </a:r>
            <a:r>
              <a:rPr lang="en-US" baseline="0" noProof="0" dirty="0"/>
              <a:t> :  Summaries of Matt &amp; of Luke w/ Questions on Luke 10v1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9728"/>
            <a:r>
              <a:rPr lang="en-US" noProof="0" dirty="0"/>
              <a:t>After</a:t>
            </a:r>
            <a:r>
              <a:rPr lang="en-US" baseline="0" noProof="0" dirty="0"/>
              <a:t> Israel rejected Jesus, He said, “</a:t>
            </a:r>
            <a:r>
              <a:rPr lang="en-US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 into all the world</a:t>
            </a:r>
            <a:r>
              <a:rPr lang="en-US" sz="1200" b="1" i="1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preach the gospel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all creation.”  Mark 16v15</a:t>
            </a:r>
          </a:p>
          <a:p>
            <a:pPr algn="ctr" defTabSz="109728"/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really important to get the mission straight</a:t>
            </a:r>
            <a:r>
              <a:rPr lang="en-US" sz="120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!</a:t>
            </a:r>
          </a:p>
          <a:p>
            <a:pPr defTabSz="109728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Do we have a mandate to preach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Kingdom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Heaven </a:t>
            </a:r>
            <a:r>
              <a:rPr lang="en-US" sz="1200" b="1" u="sng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mandate to announce the Good News of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Salvation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?</a:t>
            </a:r>
          </a:p>
          <a:p>
            <a:pPr defTabSz="109728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The Gospel of the Kingdom of God is Salvation, but the Kingdom of Heaven will come to Israel in the future.</a:t>
            </a:r>
          </a:p>
          <a:p>
            <a:pPr defTabSz="109728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The Kingdom of Heaven is </a:t>
            </a:r>
            <a:r>
              <a:rPr lang="en-US" sz="1200" b="1" u="sng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mentioned in Acts or later.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The</a:t>
            </a:r>
            <a:r>
              <a:rPr lang="en-US" baseline="0" noProof="0" dirty="0"/>
              <a:t> </a:t>
            </a:r>
            <a:r>
              <a:rPr lang="en-US" b="0" i="1" u="sng" baseline="0" noProof="0" dirty="0"/>
              <a:t>difference</a:t>
            </a:r>
            <a:r>
              <a:rPr lang="en-US" baseline="0" noProof="0" dirty="0"/>
              <a:t> in the mission can be seen in this text.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Our mission is much longer, much farther</a:t>
            </a:r>
            <a:r>
              <a:rPr lang="en-US" baseline="0" noProof="0" dirty="0"/>
              <a:t> and much more dangerous than Israel… so the </a:t>
            </a:r>
            <a:r>
              <a:rPr lang="en-US" b="1" i="0" u="sng" baseline="0" noProof="0" dirty="0"/>
              <a:t>preparation</a:t>
            </a:r>
            <a:r>
              <a:rPr lang="en-US" baseline="0" noProof="0" dirty="0"/>
              <a:t> is more important.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Jesus is saying we now need to consider finances, material things (perhaps books in our bag) and even personal security.</a:t>
            </a:r>
            <a:endParaRPr lang="en-US" noProof="0" dirty="0"/>
          </a:p>
          <a:p>
            <a:pPr marL="0" marR="0" indent="-17145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/>
              <a:t>Perhaps you need to spend $ on a Bible, books or B college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Perhaps you need to get rid of extra baggage useless things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Perhaps you need to arm yourself “to give an answer…”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668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The hardest part in</a:t>
            </a:r>
            <a:r>
              <a:rPr lang="en-US" baseline="0" noProof="0" dirty="0"/>
              <a:t> leading someone to the Lord is </a:t>
            </a:r>
            <a:r>
              <a:rPr lang="en-US" b="1" i="1" u="sng" baseline="0" noProof="0" dirty="0"/>
              <a:t>beginning</a:t>
            </a:r>
            <a:r>
              <a:rPr lang="en-US" baseline="0" noProof="0" dirty="0"/>
              <a:t> the conversation.  What is the Method of the Master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Jesus </a:t>
            </a:r>
            <a:r>
              <a:rPr lang="en-US" b="1" i="0" u="sng" baseline="0" noProof="0" dirty="0"/>
              <a:t>invited Himself</a:t>
            </a:r>
            <a:r>
              <a:rPr lang="en-US" b="1" i="0" u="none" baseline="0" noProof="0" dirty="0"/>
              <a:t> </a:t>
            </a:r>
            <a:r>
              <a:rPr lang="en-US" baseline="0" noProof="0" dirty="0"/>
              <a:t>into people’s lives !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Notice how </a:t>
            </a:r>
            <a:r>
              <a:rPr lang="en-US" b="1" i="0" u="sng" baseline="0" noProof="0" dirty="0"/>
              <a:t>Jesus looked</a:t>
            </a:r>
            <a:r>
              <a:rPr lang="en-US" baseline="0" noProof="0" dirty="0"/>
              <a:t> for an open door.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There was a crowd on the street, according to vs 3, but Jesus was looking for the man he wanted to save.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This was </a:t>
            </a:r>
            <a:r>
              <a:rPr lang="en-US" b="1" i="1" u="sng" noProof="0" dirty="0"/>
              <a:t>not the first</a:t>
            </a:r>
            <a:r>
              <a:rPr lang="en-US" b="1" i="1" u="sng" baseline="0" noProof="0" dirty="0"/>
              <a:t> time</a:t>
            </a:r>
            <a:r>
              <a:rPr lang="en-US" baseline="0" noProof="0" dirty="0"/>
              <a:t> Jesus invited himself into a life.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At 12 years old, He invited Himself into the </a:t>
            </a:r>
            <a:r>
              <a:rPr lang="en-US" b="1" i="1" baseline="0" noProof="0" dirty="0"/>
              <a:t>Temple</a:t>
            </a:r>
            <a:r>
              <a:rPr lang="en-US" baseline="0" noProof="0" dirty="0"/>
              <a:t> scholars’ circle, asking them questions according to Luke 2v46.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At 30, Jesus invited himself into Peter’s life, asking him to lend his </a:t>
            </a:r>
            <a:r>
              <a:rPr lang="en-US" b="1" i="1" baseline="0" noProof="0" dirty="0"/>
              <a:t>boat</a:t>
            </a:r>
            <a:r>
              <a:rPr lang="en-US" baseline="0" noProof="0" dirty="0"/>
              <a:t> according to Luke 5v3.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Later, He invited himself into </a:t>
            </a:r>
            <a:r>
              <a:rPr lang="en-US" b="1" i="1" baseline="0" noProof="0" dirty="0"/>
              <a:t>villages</a:t>
            </a:r>
            <a:r>
              <a:rPr lang="en-US" baseline="0" noProof="0" dirty="0"/>
              <a:t> all over Israel, </a:t>
            </a:r>
            <a:r>
              <a:rPr lang="en-US" baseline="0" noProof="0" dirty="0" err="1"/>
              <a:t>Lk</a:t>
            </a:r>
            <a:r>
              <a:rPr lang="en-US" baseline="0" noProof="0" dirty="0"/>
              <a:t> 10v1.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At the </a:t>
            </a:r>
            <a:r>
              <a:rPr lang="en-US" b="1" i="1" baseline="0" noProof="0" dirty="0"/>
              <a:t>well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Sychar</a:t>
            </a:r>
            <a:r>
              <a:rPr lang="en-US" baseline="0" noProof="0" dirty="0"/>
              <a:t>, He invited himself into the life of the Samaritan woman according to John 4v7.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80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Planting</a:t>
            </a:r>
            <a:r>
              <a:rPr lang="en-US" baseline="0" noProof="0" dirty="0"/>
              <a:t> a “Seed truth” of the Gospel is </a:t>
            </a:r>
            <a:r>
              <a:rPr lang="en-US" b="1" i="1" baseline="0" noProof="0" dirty="0"/>
              <a:t>not difficult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It is </a:t>
            </a:r>
            <a:r>
              <a:rPr lang="en-US" b="1" u="sng" baseline="0" noProof="0" dirty="0"/>
              <a:t>not teaching</a:t>
            </a:r>
            <a:r>
              <a:rPr lang="en-US" baseline="0" noProof="0" dirty="0"/>
              <a:t>, but simply announcing the Good News.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1 Corinthians 1v21 reminds us that God uses what the world calls “the foolishness of preaching” to save people.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All the Christian education in the world cannot save a soul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The Method of the Master is to </a:t>
            </a:r>
            <a:r>
              <a:rPr lang="en-US" b="1" u="sng" noProof="0" dirty="0"/>
              <a:t>sow His Seed</a:t>
            </a:r>
            <a:r>
              <a:rPr lang="en-US" b="1" u="sng" baseline="0" noProof="0" dirty="0"/>
              <a:t> in hearts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This text is talking about Jesus according to </a:t>
            </a:r>
            <a:r>
              <a:rPr lang="en-US" b="0" baseline="0" noProof="0" dirty="0"/>
              <a:t>Mt 13v37</a:t>
            </a:r>
            <a:r>
              <a:rPr lang="en-US" baseline="0" noProof="0" dirty="0"/>
              <a:t>.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Even Jesus saw the majority of His Seed sown </a:t>
            </a:r>
            <a:r>
              <a:rPr lang="en-US" b="1" i="1" baseline="0" noProof="0" dirty="0"/>
              <a:t>never grew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If the birds stole the Seed, He just sowed it again !</a:t>
            </a:r>
          </a:p>
          <a:p>
            <a:r>
              <a:rPr lang="en-US" sz="1200" b="1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baseline="0" noProof="0" dirty="0"/>
              <a:t>Jesus was </a:t>
            </a:r>
            <a:r>
              <a:rPr lang="en-US" b="1" i="1" baseline="0" noProof="0" dirty="0"/>
              <a:t>never discouraged</a:t>
            </a:r>
            <a:r>
              <a:rPr lang="en-US" baseline="0" noProof="0" dirty="0"/>
              <a:t>, and neither should we be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So the Method of the Master is to sow</a:t>
            </a:r>
            <a:r>
              <a:rPr lang="en-US" baseline="0" noProof="0" dirty="0"/>
              <a:t> liberally.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Make ever day count, sharing the Good News of Salvation.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(Show leather bound Bible and suggest a monthly budget.)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45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Too often we </a:t>
            </a:r>
            <a:r>
              <a:rPr lang="en-US" b="1" i="1" u="sng" noProof="0" dirty="0"/>
              <a:t>forget the basics</a:t>
            </a:r>
            <a:r>
              <a:rPr lang="en-US" noProof="0" dirty="0"/>
              <a:t> !  Or perhaps we are afraid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For years, I heard that Christ</a:t>
            </a:r>
            <a:r>
              <a:rPr lang="en-US" baseline="0" noProof="0" dirty="0"/>
              <a:t> died for my sins, but I didn’t know </a:t>
            </a:r>
            <a:r>
              <a:rPr lang="en-US" b="1" u="sng" baseline="0" noProof="0" dirty="0"/>
              <a:t>what to do</a:t>
            </a:r>
            <a:r>
              <a:rPr lang="en-US" baseline="0" noProof="0" dirty="0"/>
              <a:t> about it.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It is important to inform people about the Good News, but they need to know </a:t>
            </a:r>
            <a:r>
              <a:rPr lang="en-US" b="1" i="0" u="sng" baseline="0" noProof="0" dirty="0"/>
              <a:t>the Way of Salvation</a:t>
            </a:r>
            <a:r>
              <a:rPr lang="en-US" baseline="0" noProof="0" dirty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This is how the Master does it !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It is essential to trust Jesus when He says we </a:t>
            </a:r>
            <a:r>
              <a:rPr lang="en-US" b="1" i="1" u="sng" baseline="0" noProof="0" dirty="0"/>
              <a:t>need to repent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Even the demons believe &amp; tremble, but they do not repent.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Believing the truth of the Gospel is essential, but it needs to move us to sorrowful repentance.  Salvation is </a:t>
            </a:r>
            <a:r>
              <a:rPr lang="en-US" b="1" i="0" baseline="0" noProof="0" dirty="0"/>
              <a:t>from</a:t>
            </a:r>
            <a:r>
              <a:rPr lang="en-US" baseline="0" noProof="0" dirty="0"/>
              <a:t> sin !</a:t>
            </a:r>
          </a:p>
          <a:p>
            <a:pPr marL="0" marR="0" indent="-17145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/>
              <a:t>Believing the Gospel does not save, but it </a:t>
            </a:r>
            <a:r>
              <a:rPr lang="en-US" b="1" i="1" u="sng" baseline="0" noProof="0" dirty="0"/>
              <a:t>leads me</a:t>
            </a:r>
            <a:r>
              <a:rPr lang="en-US" baseline="0" noProof="0" dirty="0"/>
              <a:t> to the One who can save me.  It is only the Savior who saves !</a:t>
            </a:r>
          </a:p>
          <a:p>
            <a:pPr marL="0" marR="0" indent="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aseline="0" noProof="0" dirty="0"/>
              <a:t>	It is essential to </a:t>
            </a:r>
            <a:r>
              <a:rPr lang="en-US" b="1" baseline="0" noProof="0" dirty="0"/>
              <a:t>come</a:t>
            </a:r>
            <a:r>
              <a:rPr lang="en-US" baseline="0" noProof="0" dirty="0"/>
              <a:t> to Jesus and ask for salvation. [Read]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Salvation</a:t>
            </a:r>
            <a:r>
              <a:rPr lang="en-US" baseline="0" noProof="0" dirty="0"/>
              <a:t> is by the </a:t>
            </a:r>
            <a:r>
              <a:rPr lang="en-US" b="1" i="0" u="sng" baseline="0" noProof="0" dirty="0"/>
              <a:t>grace</a:t>
            </a:r>
            <a:r>
              <a:rPr lang="en-US" baseline="0" noProof="0" dirty="0"/>
              <a:t> of God through our </a:t>
            </a:r>
            <a:r>
              <a:rPr lang="en-US" b="1" u="sng" baseline="0" noProof="0" dirty="0"/>
              <a:t>faith</a:t>
            </a:r>
            <a:r>
              <a:rPr lang="en-US" baseline="0" noProof="0" dirty="0"/>
              <a:t> in Jesus who does the miracle when we </a:t>
            </a:r>
            <a:r>
              <a:rPr lang="en-US" b="1" u="sng" baseline="0" noProof="0" dirty="0"/>
              <a:t>repent</a:t>
            </a:r>
            <a:r>
              <a:rPr lang="en-US" baseline="0" noProof="0" dirty="0"/>
              <a:t> and </a:t>
            </a:r>
            <a:r>
              <a:rPr lang="en-US" b="1" u="sng" baseline="0" noProof="0" dirty="0"/>
              <a:t>ask</a:t>
            </a:r>
            <a:r>
              <a:rPr lang="en-US" baseline="0" noProof="0" dirty="0"/>
              <a:t> Him to save.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“For whoever will </a:t>
            </a:r>
            <a:r>
              <a:rPr lang="en-US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Name of the Lord will be </a:t>
            </a:r>
            <a:r>
              <a:rPr lang="en-US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saved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 Rm 10v13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56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i="1" u="sng" noProof="0" dirty="0"/>
              <a:t>Our part</a:t>
            </a:r>
            <a:r>
              <a:rPr lang="en-US" b="1" i="1" u="none" noProof="0" dirty="0"/>
              <a:t> </a:t>
            </a:r>
            <a:r>
              <a:rPr lang="en-US" noProof="0" dirty="0"/>
              <a:t>is to bring others to Christ,</a:t>
            </a:r>
            <a:r>
              <a:rPr lang="en-US" baseline="0" noProof="0" dirty="0"/>
              <a:t> </a:t>
            </a:r>
            <a:r>
              <a:rPr lang="en-US" b="1" baseline="0" noProof="0" dirty="0"/>
              <a:t>not argue</a:t>
            </a:r>
            <a:r>
              <a:rPr lang="en-US" baseline="0" noProof="0" dirty="0"/>
              <a:t> nor “convert” them, and certainly </a:t>
            </a:r>
            <a:r>
              <a:rPr lang="en-US" b="1" baseline="0" noProof="0" dirty="0"/>
              <a:t>not try to convict </a:t>
            </a:r>
            <a:r>
              <a:rPr lang="en-US" baseline="0" noProof="0" dirty="0"/>
              <a:t>them of sin.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That is the work of God.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Jesus said, "He (the Spirit of God), when He comes, will </a:t>
            </a:r>
            <a:r>
              <a:rPr lang="en-US" b="0" baseline="0" noProof="0" dirty="0"/>
              <a:t>convict the world </a:t>
            </a:r>
            <a:r>
              <a:rPr lang="en-US" baseline="0" noProof="0" dirty="0"/>
              <a:t>concerning sin and righteousness and judgment.” </a:t>
            </a:r>
            <a:r>
              <a:rPr lang="en-US" b="1" baseline="0" noProof="0" dirty="0"/>
              <a:t>John 16v8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Even the Lord Jesus Christ did not force anyone to follow Him, but He asked them, and prayed for them.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Our work is not done after giving someone the Gospel.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We often pray before, but we </a:t>
            </a:r>
            <a:r>
              <a:rPr lang="en-US" b="1" u="sng" baseline="0" noProof="0" dirty="0"/>
              <a:t>really need to pray after </a:t>
            </a:r>
            <a:r>
              <a:rPr lang="en-US" baseline="0" noProof="0" dirty="0"/>
              <a:t>someone has heard the Good News.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That is when the spiritual battle begins !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Are we willing to </a:t>
            </a:r>
            <a:r>
              <a:rPr lang="en-US" b="1" baseline="0" noProof="0" dirty="0"/>
              <a:t>pray all night </a:t>
            </a:r>
            <a:r>
              <a:rPr lang="en-US" baseline="0" noProof="0" dirty="0"/>
              <a:t>for someone’s salvation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It certainly is worth it.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Today’s </a:t>
            </a:r>
            <a:r>
              <a:rPr lang="en-US" b="1" u="sng" baseline="0" noProof="0" dirty="0"/>
              <a:t>last Method</a:t>
            </a:r>
            <a:r>
              <a:rPr lang="en-US" baseline="0" noProof="0" dirty="0"/>
              <a:t> of the Master for soul winning is easy.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 Throne of Grace is open to all believers.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We have the </a:t>
            </a:r>
            <a:r>
              <a:rPr lang="en-US" b="1" baseline="0" noProof="0" dirty="0"/>
              <a:t>privilege and responsibility </a:t>
            </a:r>
            <a:r>
              <a:rPr lang="en-US" baseline="0" noProof="0" dirty="0"/>
              <a:t>to intercede for the unsaved to receive Christ as their Lord and Savior.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4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0066909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Review, React and Remember 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www.AzBible.yolasite.com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C000"/>
              </a:buClr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The Methods of the Master are </a:t>
            </a:r>
            <a:r>
              <a:rPr lang="en-US" sz="4400" b="1" i="1" u="sng" dirty="0">
                <a:latin typeface="Arial" pitchFamily="34" charset="0"/>
                <a:cs typeface="Arial" pitchFamily="34" charset="0"/>
              </a:rPr>
              <a:t>being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Active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a local Christian Assembly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Clear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objective of personal salvation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Prepared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Bible, body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belongings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Looking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to see open doors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&amp;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hearts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Generous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with the Gospel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Callers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to repentance from sin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u="sng" dirty="0">
                <a:latin typeface="Arial" pitchFamily="34" charset="0"/>
                <a:cs typeface="Arial" pitchFamily="34" charset="0"/>
              </a:rPr>
              <a:t>Prayerful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after sowing the Seed</a:t>
            </a: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Methods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#1 Make soul winners 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“The fruit of the righteous is a tree of life, and he who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wins</a:t>
            </a:r>
            <a:r>
              <a:rPr lang="en-US" dirty="0">
                <a:latin typeface="Arial" pitchFamily="34" charset="0"/>
                <a:cs typeface="Arial" pitchFamily="34" charset="0"/>
              </a:rPr>
              <a:t> souls is wise.”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Proverb 11v30 </a:t>
            </a:r>
            <a:r>
              <a:rPr lang="en-US" sz="24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NKJV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Everyone</a:t>
            </a:r>
            <a:r>
              <a:rPr lang="en-US" dirty="0">
                <a:latin typeface="Arial" pitchFamily="34" charset="0"/>
                <a:cs typeface="Arial" pitchFamily="34" charset="0"/>
              </a:rPr>
              <a:t> can bring one.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2 Alone, but not alone 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“Now after this the Lord appointed seventy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others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sent them </a:t>
            </a:r>
            <a:r>
              <a:rPr lang="en-US" i="1" u="sng" dirty="0">
                <a:latin typeface="Arial" pitchFamily="34" charset="0"/>
                <a:cs typeface="Arial" pitchFamily="34" charset="0"/>
              </a:rPr>
              <a:t>in pairs</a:t>
            </a:r>
            <a:r>
              <a:rPr lang="en-US" dirty="0">
                <a:latin typeface="Arial" pitchFamily="34" charset="0"/>
                <a:cs typeface="Arial" pitchFamily="34" charset="0"/>
              </a:rPr>
              <a:t> ahead of Him to every city and place where He Himself was going to come.”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Luke 10v1 </a:t>
            </a:r>
            <a:r>
              <a:rPr lang="en-US" sz="24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</p:spTree>
    <p:extLst>
      <p:ext uri="{BB962C8B-B14F-4D97-AF65-F5344CB8AC3E}">
        <p14:creationId xmlns:p14="http://schemas.microsoft.com/office/powerpoint/2010/main" val="2656063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Get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mission</a:t>
            </a:r>
            <a:r>
              <a:rPr lang="en-US" dirty="0">
                <a:latin typeface="Arial" pitchFamily="34" charset="0"/>
                <a:cs typeface="Arial" pitchFamily="34" charset="0"/>
              </a:rPr>
              <a:t> straight.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"Carry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money belt,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bag,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shoes; and greet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one on the way.  </a:t>
            </a:r>
            <a:r>
              <a:rPr lang="en-US" sz="4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10v4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“Do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go in the way of the Gentiles, and do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enter any city of the Samaritans, but rather go to the lost sheep of the house of Israel.” </a:t>
            </a:r>
            <a:r>
              <a:rPr lang="en-US" sz="4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Mt10v5-6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3 Keep to the objective.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Our</a:t>
            </a:r>
            <a:r>
              <a:rPr lang="en-US" dirty="0">
                <a:latin typeface="Arial" pitchFamily="34" charset="0"/>
                <a:cs typeface="Arial" pitchFamily="34" charset="0"/>
              </a:rPr>
              <a:t> mission is the world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“He said to them, ‘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When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sent you out without money belt and bag and sandals, you did not lack anything, did you?’  They said, ‘No, nothing.’  And He said to them, ‘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But now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whoever has a money belt is to take it along, likewise also a bag, and whoever has no sword is to sell his coat and buy one.’ ” </a:t>
            </a:r>
          </a:p>
          <a:p>
            <a:pPr>
              <a:lnSpc>
                <a:spcPts val="4000"/>
              </a:lnSpc>
            </a:pPr>
            <a:r>
              <a:rPr lang="en-US" sz="4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22v35-36 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4 Prepare yourself.</a:t>
            </a:r>
          </a:p>
        </p:txBody>
      </p:sp>
    </p:spTree>
    <p:extLst>
      <p:ext uri="{BB962C8B-B14F-4D97-AF65-F5344CB8AC3E}">
        <p14:creationId xmlns:p14="http://schemas.microsoft.com/office/powerpoint/2010/main" val="2494333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How</a:t>
            </a:r>
            <a:r>
              <a:rPr lang="en-US" dirty="0">
                <a:latin typeface="Arial" pitchFamily="34" charset="0"/>
                <a:cs typeface="Arial" pitchFamily="34" charset="0"/>
              </a:rPr>
              <a:t> to get started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“When Jesus came to the place, 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looked up</a:t>
            </a:r>
            <a:r>
              <a:rPr lang="en-US" dirty="0">
                <a:latin typeface="Arial" pitchFamily="34" charset="0"/>
                <a:cs typeface="Arial" pitchFamily="34" charset="0"/>
              </a:rPr>
              <a:t> and said to him, ‘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Zaccheus</a:t>
            </a:r>
            <a:r>
              <a:rPr lang="en-US" dirty="0">
                <a:latin typeface="Arial" pitchFamily="34" charset="0"/>
                <a:cs typeface="Arial" pitchFamily="34" charset="0"/>
              </a:rPr>
              <a:t>, hurry and come down, for today I must stay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at your house</a:t>
            </a:r>
            <a:r>
              <a:rPr lang="en-US" dirty="0">
                <a:latin typeface="Arial" pitchFamily="34" charset="0"/>
                <a:cs typeface="Arial" pitchFamily="34" charset="0"/>
              </a:rPr>
              <a:t>.’ ”  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19v5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5 Look for open doors.</a:t>
            </a:r>
          </a:p>
        </p:txBody>
      </p:sp>
    </p:spTree>
    <p:extLst>
      <p:ext uri="{BB962C8B-B14F-4D97-AF65-F5344CB8AC3E}">
        <p14:creationId xmlns:p14="http://schemas.microsoft.com/office/powerpoint/2010/main" val="4116788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Sow</a:t>
            </a:r>
            <a:r>
              <a:rPr lang="en-US" dirty="0">
                <a:latin typeface="Arial" pitchFamily="34" charset="0"/>
                <a:cs typeface="Arial" pitchFamily="34" charset="0"/>
              </a:rPr>
              <a:t> the Seeds of the Gospel.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“The sower went out to sow his seed; and as he sowed,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some</a:t>
            </a:r>
            <a:r>
              <a:rPr lang="en-US" dirty="0">
                <a:latin typeface="Arial" pitchFamily="34" charset="0"/>
                <a:cs typeface="Arial" pitchFamily="34" charset="0"/>
              </a:rPr>
              <a:t> fell beside the road, and it was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trampled</a:t>
            </a:r>
            <a:r>
              <a:rPr lang="en-US" dirty="0">
                <a:latin typeface="Arial" pitchFamily="34" charset="0"/>
                <a:cs typeface="Arial" pitchFamily="34" charset="0"/>
              </a:rPr>
              <a:t> under foot and the birds of the air ate it up.”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8v5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6 Sow generously !</a:t>
            </a:r>
          </a:p>
        </p:txBody>
      </p:sp>
    </p:spTree>
    <p:extLst>
      <p:ext uri="{BB962C8B-B14F-4D97-AF65-F5344CB8AC3E}">
        <p14:creationId xmlns:p14="http://schemas.microsoft.com/office/powerpoint/2010/main" val="8653539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Let’s not forget the </a:t>
            </a:r>
            <a:r>
              <a:rPr lang="en-US" sz="4800" u="sng" dirty="0">
                <a:latin typeface="Arial" pitchFamily="34" charset="0"/>
                <a:cs typeface="Arial" pitchFamily="34" charset="0"/>
              </a:rPr>
              <a:t>essentials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began to preach and say, ‘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Repent</a:t>
            </a:r>
            <a:r>
              <a:rPr lang="en-US" dirty="0">
                <a:latin typeface="Arial" pitchFamily="34" charset="0"/>
                <a:cs typeface="Arial" pitchFamily="34" charset="0"/>
              </a:rPr>
              <a:t>, for the kingdom of heaven is at hand.’ 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 4v17 </a:t>
            </a:r>
            <a:r>
              <a:rPr lang="en-US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Come</a:t>
            </a:r>
            <a:r>
              <a:rPr lang="en-US" dirty="0">
                <a:latin typeface="Arial" pitchFamily="34" charset="0"/>
                <a:cs typeface="Arial" pitchFamily="34" charset="0"/>
              </a:rPr>
              <a:t> to Me, all who are weary and heavy-laden, and I will give you rest.”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11v28 </a:t>
            </a:r>
            <a:r>
              <a:rPr lang="en-US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7 Explain repentance.</a:t>
            </a:r>
          </a:p>
        </p:txBody>
      </p:sp>
    </p:spTree>
    <p:extLst>
      <p:ext uri="{BB962C8B-B14F-4D97-AF65-F5344CB8AC3E}">
        <p14:creationId xmlns:p14="http://schemas.microsoft.com/office/powerpoint/2010/main" val="39004249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Is that all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>
                <a:latin typeface="Arial" pitchFamily="34" charset="0"/>
                <a:cs typeface="Arial" pitchFamily="34" charset="0"/>
              </a:rPr>
              <a:t> He had sent the crowds away, He went up on the mountain by Himself to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pray</a:t>
            </a:r>
            <a:r>
              <a:rPr lang="en-US" dirty="0">
                <a:latin typeface="Arial" pitchFamily="34" charset="0"/>
                <a:cs typeface="Arial" pitchFamily="34" charset="0"/>
              </a:rPr>
              <a:t> ; and when it was evening, He was there alone.”   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14v23 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# 8 Pray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>
                <a:latin typeface="Arial" pitchFamily="34" charset="0"/>
                <a:cs typeface="Arial" pitchFamily="34" charset="0"/>
              </a:rPr>
              <a:t> sowing.</a:t>
            </a:r>
          </a:p>
        </p:txBody>
      </p:sp>
    </p:spTree>
    <p:extLst>
      <p:ext uri="{BB962C8B-B14F-4D97-AF65-F5344CB8AC3E}">
        <p14:creationId xmlns:p14="http://schemas.microsoft.com/office/powerpoint/2010/main" val="3114181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750</Words>
  <Application>Microsoft Office PowerPoint</Application>
  <PresentationFormat>On-screen Show (4:3)</PresentationFormat>
  <Paragraphs>151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Office Theme</vt:lpstr>
      <vt:lpstr>PowerPoint Presentation</vt:lpstr>
      <vt:lpstr>The Methods of the Master</vt:lpstr>
      <vt:lpstr>Everyone can bring one.</vt:lpstr>
      <vt:lpstr>Get the mission straight.</vt:lpstr>
      <vt:lpstr>Our mission is the world !</vt:lpstr>
      <vt:lpstr>How to get started ?</vt:lpstr>
      <vt:lpstr>Sow the Seeds of the Gospel.</vt:lpstr>
      <vt:lpstr>Let’s not forget the essentials.</vt:lpstr>
      <vt:lpstr>Is that all ?</vt:lpstr>
      <vt:lpstr>Review, React and Remember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108</cp:revision>
  <dcterms:created xsi:type="dcterms:W3CDTF">2010-11-10T08:57:02Z</dcterms:created>
  <dcterms:modified xsi:type="dcterms:W3CDTF">2016-11-10T22:09:20Z</dcterms:modified>
</cp:coreProperties>
</file>