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1" r:id="rId3"/>
    <p:sldId id="258" r:id="rId4"/>
    <p:sldId id="257" r:id="rId5"/>
    <p:sldId id="275" r:id="rId6"/>
    <p:sldId id="262" r:id="rId7"/>
    <p:sldId id="273" r:id="rId8"/>
    <p:sldId id="277" r:id="rId9"/>
    <p:sldId id="263" r:id="rId10"/>
    <p:sldId id="264" r:id="rId11"/>
    <p:sldId id="266" r:id="rId12"/>
    <p:sldId id="276" r:id="rId13"/>
    <p:sldId id="265" r:id="rId14"/>
    <p:sldId id="269" r:id="rId15"/>
    <p:sldId id="278" r:id="rId16"/>
    <p:sldId id="268" r:id="rId17"/>
    <p:sldId id="270" r:id="rId18"/>
    <p:sldId id="272" r:id="rId19"/>
    <p:sldId id="267" r:id="rId20"/>
    <p:sldId id="26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7" autoAdjust="0"/>
    <p:restoredTop sz="40376" autoAdjust="0"/>
  </p:normalViewPr>
  <p:slideViewPr>
    <p:cSldViewPr>
      <p:cViewPr varScale="1">
        <p:scale>
          <a:sx n="34" d="100"/>
          <a:sy n="34" d="100"/>
        </p:scale>
        <p:origin x="642" y="2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M/A 171210</a:t>
            </a:r>
            <a:r>
              <a:rPr lang="en-US" baseline="0" noProof="0" dirty="0"/>
              <a:t> /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Computer</a:t>
            </a:r>
            <a:r>
              <a:rPr lang="en-US" baseline="0" noProof="0" dirty="0"/>
              <a:t> screen display settings 100% of 1280x768px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Animation Pane 50/50 mini </a:t>
            </a:r>
            <a:r>
              <a:rPr lang="en-US" baseline="0" noProof="0" dirty="0" err="1"/>
              <a:t>diapos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10 </a:t>
            </a:r>
            <a:r>
              <a:rPr lang="en-US" noProof="0" dirty="0" err="1"/>
              <a:t>lignes</a:t>
            </a:r>
            <a:r>
              <a:rPr lang="en-US" noProof="0" dirty="0"/>
              <a:t> max de notes</a:t>
            </a:r>
            <a:r>
              <a:rPr lang="en-US" baseline="0" noProof="0" dirty="0"/>
              <a:t> with Zoom 250% &amp; </a:t>
            </a:r>
            <a:r>
              <a:rPr lang="en-US" baseline="0" noProof="0" dirty="0" err="1"/>
              <a:t>diapos</a:t>
            </a:r>
            <a:r>
              <a:rPr lang="en-US" baseline="0" noProof="0" dirty="0"/>
              <a:t> between </a:t>
            </a:r>
            <a:r>
              <a:rPr lang="en-US" baseline="0" noProof="0" dirty="0" err="1"/>
              <a:t>diapo</a:t>
            </a:r>
            <a:r>
              <a:rPr lang="en-US" baseline="0" noProof="0" dirty="0"/>
              <a:t> 8/9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err="1"/>
              <a:t>Lignes</a:t>
            </a:r>
            <a:r>
              <a:rPr lang="en-US" baseline="0" noProof="0" dirty="0"/>
              <a:t> </a:t>
            </a:r>
            <a:r>
              <a:rPr lang="en-US" noProof="0" dirty="0"/>
              <a:t>de </a:t>
            </a:r>
            <a:r>
              <a:rPr lang="en-US" noProof="0" dirty="0" err="1"/>
              <a:t>cette</a:t>
            </a:r>
            <a:r>
              <a:rPr lang="en-US" noProof="0" dirty="0"/>
              <a:t> </a:t>
            </a:r>
            <a:r>
              <a:rPr lang="en-US" noProof="0" dirty="0" err="1"/>
              <a:t>longueur</a:t>
            </a:r>
            <a:r>
              <a:rPr lang="en-US" noProof="0" dirty="0"/>
              <a:t> maximum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Presenter View &gt; </a:t>
            </a:r>
            <a:r>
              <a:rPr lang="en-US" noProof="0" dirty="0" err="1"/>
              <a:t>diapo</a:t>
            </a:r>
            <a:r>
              <a:rPr lang="en-US" baseline="0" noProof="0" dirty="0"/>
              <a:t> mini &amp; pas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</a:t>
            </a:r>
            <a:r>
              <a:rPr lang="en-US" baseline="0" noProof="0" dirty="0" err="1"/>
              <a:t>haut</a:t>
            </a:r>
            <a:r>
              <a:rPr lang="en-US" baseline="0" noProof="0" dirty="0"/>
              <a:t> + zoom notes 3x.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Qu’est-ce que cela fait, d’être pardonné par Christ</a:t>
            </a:r>
            <a:r>
              <a:rPr lang="fr-FR" baseline="0" noProof="0" dirty="0"/>
              <a:t> 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La Bible révèle que le pardon de</a:t>
            </a:r>
            <a:r>
              <a:rPr lang="fr-FR" baseline="0" noProof="0" dirty="0"/>
              <a:t> Christ nous </a:t>
            </a:r>
            <a:r>
              <a:rPr lang="fr-FR" b="1" baseline="0" noProof="0" dirty="0"/>
              <a:t>libère</a:t>
            </a:r>
            <a:r>
              <a:rPr lang="fr-FR" baseline="0" noProof="0" dirty="0"/>
              <a:t> de toute obligation de dette envers Dieu.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Remarquez bien le pluriel et le singulier du mot péché dans ce texte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Hé9v14 et 10v2 disent qu’il n’y plus </a:t>
            </a:r>
            <a:r>
              <a:rPr lang="fr-FR" i="1" u="sng" baseline="0" noProof="0" dirty="0"/>
              <a:t>aucune mauvaise conscience</a:t>
            </a:r>
            <a:r>
              <a:rPr lang="fr-FR" baseline="0" noProof="0" dirty="0"/>
              <a:t> suite au pardon de Dieu.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Quel </a:t>
            </a:r>
            <a:r>
              <a:rPr lang="fr-FR" b="1" noProof="0" dirty="0"/>
              <a:t>effet</a:t>
            </a:r>
            <a:r>
              <a:rPr lang="fr-FR" noProof="0" dirty="0"/>
              <a:t> devrait avoir le pardon sur ma vie de tous les jours 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Paul cite le Psaume 32</a:t>
            </a:r>
            <a:r>
              <a:rPr lang="fr-FR" baseline="0" noProof="0" dirty="0"/>
              <a:t>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Un chrétien </a:t>
            </a:r>
            <a:r>
              <a:rPr lang="fr-FR" i="1" u="sng" baseline="0" noProof="0" dirty="0"/>
              <a:t>déprimé</a:t>
            </a:r>
            <a:r>
              <a:rPr lang="fr-FR" baseline="0" noProof="0" dirty="0"/>
              <a:t> et triste n’a pas compris ou a oublié le pardon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Il n’y a plus de fardeau à porter, autrement vous n’avez pas reçu le pardon de vos péchés.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Au contraire, le cœur est léger et la </a:t>
            </a:r>
            <a:r>
              <a:rPr lang="fr-FR" b="1" baseline="0" noProof="0" dirty="0"/>
              <a:t>joie de vivre </a:t>
            </a:r>
            <a:r>
              <a:rPr lang="fr-FR" baseline="0" noProof="0" dirty="0"/>
              <a:t>est un signe du salut.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Avez-vous cette joie du pardon de</a:t>
            </a:r>
            <a:r>
              <a:rPr lang="fr-FR" baseline="0" noProof="0" dirty="0"/>
              <a:t> vos fautes et de vos manquements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4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</a:t>
            </a:r>
            <a:r>
              <a:rPr lang="fr-FR" b="1" noProof="0" dirty="0"/>
              <a:t>Le même mot grec </a:t>
            </a:r>
            <a:r>
              <a:rPr lang="fr-FR" noProof="0" dirty="0"/>
              <a:t>« pardon » est traduit 5/17x «</a:t>
            </a:r>
            <a:r>
              <a:rPr lang="fr-FR" b="0" noProof="0" dirty="0"/>
              <a:t>rémission</a:t>
            </a:r>
            <a:r>
              <a:rPr lang="fr-FR" noProof="0" dirty="0"/>
              <a:t>» par</a:t>
            </a:r>
            <a:r>
              <a:rPr lang="fr-FR" baseline="0" noProof="0" dirty="0"/>
              <a:t> LSG[lire]</a:t>
            </a:r>
            <a:endParaRPr lang="fr-FR" noProof="0" dirty="0"/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/>
              <a:t>	</a:t>
            </a:r>
            <a:r>
              <a:rPr lang="fr-FR" baseline="0" noProof="0" dirty="0"/>
              <a:t>C’est un mot FR de </a:t>
            </a:r>
            <a:r>
              <a:rPr lang="fr-FR" b="0" i="1" u="sng" baseline="0" noProof="0" dirty="0"/>
              <a:t>jurisprudence</a:t>
            </a:r>
            <a:r>
              <a:rPr lang="fr-FR" baseline="0" noProof="0" dirty="0"/>
              <a:t> qui veut dire </a:t>
            </a:r>
            <a:r>
              <a:rPr lang="fr-FR" b="1" baseline="0" noProof="0" dirty="0"/>
              <a:t>enlever</a:t>
            </a:r>
            <a:r>
              <a:rPr lang="fr-FR" baseline="0" noProof="0" dirty="0"/>
              <a:t> de votre compte </a:t>
            </a:r>
            <a:r>
              <a:rPr lang="fr-FR" baseline="0" noProof="0" dirty="0" err="1"/>
              <a:t>sns</a:t>
            </a:r>
            <a:r>
              <a:rPr lang="fr-FR" baseline="0" noProof="0" dirty="0"/>
              <a:t> reconnaître de </a:t>
            </a:r>
            <a:r>
              <a:rPr lang="fr-FR" baseline="0" noProof="0" dirty="0" err="1"/>
              <a:t>faute:blanchissmnt</a:t>
            </a:r>
            <a:r>
              <a:rPr lang="fr-FR" baseline="0" noProof="0" dirty="0"/>
              <a:t>.</a:t>
            </a:r>
          </a:p>
          <a:p>
            <a:pPr marL="0" indent="-171450" defTabSz="164592">
              <a:buFont typeface="Wingdings" panose="05000000000000000000" pitchFamily="2" charset="2"/>
              <a:buChar char="Ø"/>
            </a:pPr>
            <a:r>
              <a:rPr lang="fr-FR" i="1" u="sng" noProof="0" dirty="0"/>
              <a:t>C’est une erreur</a:t>
            </a:r>
            <a:r>
              <a:rPr lang="fr-FR" noProof="0" dirty="0"/>
              <a:t>	 qui vient des indulgences et de l’absolution</a:t>
            </a:r>
            <a:r>
              <a:rPr lang="fr-FR" baseline="0" noProof="0" dirty="0"/>
              <a:t> de RC.</a:t>
            </a:r>
            <a:endParaRPr lang="fr-FR" noProof="0" dirty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Le pardon est offert gratuitement, mais </a:t>
            </a:r>
            <a:r>
              <a:rPr lang="fr-FR" b="1" baseline="0" noProof="0" dirty="0"/>
              <a:t>au prix du</a:t>
            </a:r>
            <a:r>
              <a:rPr lang="fr-FR" b="1" i="0" u="none" baseline="0" noProof="0" dirty="0"/>
              <a:t> sang </a:t>
            </a:r>
            <a:r>
              <a:rPr lang="fr-FR" baseline="0" noProof="0" dirty="0"/>
              <a:t>de Christ.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Le pardon n’est pas la rémission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</a:t>
            </a:r>
            <a:r>
              <a:rPr lang="fr-FR" b="1" noProof="0" dirty="0"/>
              <a:t>Sous l’AT </a:t>
            </a:r>
            <a:r>
              <a:rPr lang="fr-FR" noProof="0" dirty="0"/>
              <a:t>on était </a:t>
            </a:r>
            <a:r>
              <a:rPr lang="fr-FR" i="1" u="sng" noProof="0" dirty="0"/>
              <a:t>certes pardonné</a:t>
            </a:r>
            <a:r>
              <a:rPr lang="fr-FR" noProof="0" dirty="0"/>
              <a:t>, mais aucun sacrifice</a:t>
            </a:r>
            <a:r>
              <a:rPr lang="fr-FR" baseline="0" noProof="0" dirty="0"/>
              <a:t> n’ôtait le péché.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Le SJC ne veut pas qu’on oublie le pardon de ns péchés qui est au cœur de </a:t>
            </a:r>
            <a:r>
              <a:rPr lang="fr-FR" b="1" baseline="0" noProof="0" dirty="0"/>
              <a:t>la nouvelle alliance</a:t>
            </a:r>
            <a:r>
              <a:rPr lang="fr-FR" baseline="0" noProof="0" dirty="0"/>
              <a:t>, le NT. 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Voilà la </a:t>
            </a:r>
            <a:r>
              <a:rPr lang="fr-FR" b="1" i="1" u="sng" noProof="0" dirty="0"/>
              <a:t>1</a:t>
            </a:r>
            <a:r>
              <a:rPr lang="fr-FR" b="1" i="1" u="sng" baseline="30000" noProof="0" dirty="0"/>
              <a:t>er</a:t>
            </a:r>
            <a:r>
              <a:rPr lang="fr-FR" b="1" i="1" u="sng" noProof="0" dirty="0"/>
              <a:t> miracle</a:t>
            </a:r>
            <a:r>
              <a:rPr lang="fr-FR" b="1" i="1" u="sng" baseline="0" noProof="0" dirty="0"/>
              <a:t> du salut</a:t>
            </a:r>
            <a:r>
              <a:rPr lang="fr-FR" baseline="0" noProof="0" dirty="0"/>
              <a:t>, le </a:t>
            </a:r>
            <a:r>
              <a:rPr lang="fr-FR" i="1" u="sng" baseline="0" noProof="0" dirty="0"/>
              <a:t>pardon</a:t>
            </a:r>
            <a:r>
              <a:rPr lang="fr-FR" baseline="0" noProof="0" dirty="0"/>
              <a:t> de nos péchés grâce au sang du SJC versé sur la Croix à </a:t>
            </a:r>
            <a:r>
              <a:rPr lang="fr-FR" baseline="0" noProof="0" dirty="0" err="1"/>
              <a:t>ntre</a:t>
            </a:r>
            <a:r>
              <a:rPr lang="fr-FR" baseline="0" noProof="0" dirty="0"/>
              <a:t> place.</a:t>
            </a:r>
            <a:endParaRPr lang="fr-FR" noProof="0" dirty="0"/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La rémission de nos péchés est un</a:t>
            </a:r>
            <a:r>
              <a:rPr lang="fr-FR" baseline="0" noProof="0" dirty="0"/>
              <a:t> </a:t>
            </a:r>
            <a:r>
              <a:rPr lang="fr-FR" b="1" i="0" u="none" baseline="0" noProof="0" dirty="0"/>
              <a:t>miracle de plus </a:t>
            </a:r>
            <a:r>
              <a:rPr lang="fr-FR" baseline="0" noProof="0" dirty="0"/>
              <a:t>du don du salut.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Nous célébrons</a:t>
            </a:r>
            <a:r>
              <a:rPr lang="fr-FR" baseline="0" noProof="0" dirty="0"/>
              <a:t> le 1</a:t>
            </a:r>
            <a:r>
              <a:rPr lang="fr-FR" baseline="30000" noProof="0" dirty="0"/>
              <a:t>er</a:t>
            </a:r>
            <a:r>
              <a:rPr lang="fr-FR" baseline="0" noProof="0" dirty="0"/>
              <a:t> miracle du salut tous les dimanche,… mais ce n’est pas tout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1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</a:t>
            </a:r>
            <a:r>
              <a:rPr lang="fr-FR" i="1" u="sng" noProof="0" dirty="0"/>
              <a:t>Avant</a:t>
            </a:r>
            <a:r>
              <a:rPr lang="fr-FR" i="1" u="sng" baseline="0" noProof="0" dirty="0"/>
              <a:t> le sacrifice du Christ</a:t>
            </a:r>
            <a:r>
              <a:rPr lang="fr-FR" baseline="0" noProof="0" dirty="0"/>
              <a:t> sur la Croix, il n’y avait </a:t>
            </a:r>
            <a:r>
              <a:rPr lang="fr-FR" b="1" baseline="0" noProof="0" dirty="0"/>
              <a:t>pas de rémission </a:t>
            </a:r>
            <a:r>
              <a:rPr lang="fr-FR" baseline="0" noProof="0" dirty="0"/>
              <a:t>des péchés, mais un rappel (Héb10v3)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baseline="0" noProof="0" dirty="0"/>
              <a:t>Le sang des agneaux </a:t>
            </a:r>
            <a:r>
              <a:rPr lang="fr-FR" b="1" baseline="0" noProof="0" dirty="0"/>
              <a:t>couvrait le péché</a:t>
            </a:r>
            <a:r>
              <a:rPr lang="fr-FR" baseline="0" noProof="0" dirty="0"/>
              <a:t>, mais ne l’ôtait pas. [lire]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/>
              <a:t>	Ils étaient </a:t>
            </a:r>
            <a:r>
              <a:rPr lang="fr-FR" i="1" u="sng" baseline="0" noProof="0" dirty="0"/>
              <a:t>certes pardonnés</a:t>
            </a:r>
            <a:r>
              <a:rPr lang="fr-FR" baseline="0" noProof="0" dirty="0"/>
              <a:t> selon Lév4v26 mais </a:t>
            </a:r>
            <a:r>
              <a:rPr lang="fr-FR" baseline="0" noProof="0" dirty="0" err="1"/>
              <a:t>avc</a:t>
            </a:r>
            <a:r>
              <a:rPr lang="fr-FR" baseline="0" noProof="0" dirty="0"/>
              <a:t> un cassier judiciaire.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Jean le Baptiste est venu baptisant </a:t>
            </a:r>
            <a:r>
              <a:rPr lang="fr-FR" b="1" baseline="0" noProof="0" dirty="0"/>
              <a:t>en vue de </a:t>
            </a:r>
            <a:r>
              <a:rPr lang="fr-FR" baseline="0" noProof="0" dirty="0"/>
              <a:t>cette rémission à venir selon Mc1v4 et Lc3v3.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</a:t>
            </a:r>
            <a:r>
              <a:rPr lang="fr-FR" b="1" i="1" u="sng" baseline="0" noProof="0" dirty="0"/>
              <a:t>Le 2</a:t>
            </a:r>
            <a:r>
              <a:rPr lang="fr-FR" b="1" i="1" u="sng" baseline="30000" noProof="0" dirty="0"/>
              <a:t>e</a:t>
            </a:r>
            <a:r>
              <a:rPr lang="fr-FR" b="1" i="1" u="sng" baseline="0" noProof="0" dirty="0"/>
              <a:t> miracle du salut</a:t>
            </a:r>
            <a:r>
              <a:rPr lang="fr-FR" baseline="0" noProof="0" dirty="0"/>
              <a:t> est la </a:t>
            </a:r>
            <a:r>
              <a:rPr lang="fr-FR" i="1" u="sng" baseline="0" noProof="0" dirty="0"/>
              <a:t>remise à zéro</a:t>
            </a:r>
            <a:r>
              <a:rPr lang="fr-FR" baseline="0" noProof="0" dirty="0"/>
              <a:t> du compte du chrétien.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Ce n’est pas « le blanchissement » où on ne reconnaît pas ses fautes.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En </a:t>
            </a:r>
            <a:r>
              <a:rPr lang="fr-FR" b="1" i="0" u="none" baseline="0" noProof="0" dirty="0"/>
              <a:t>ôtant</a:t>
            </a:r>
            <a:r>
              <a:rPr lang="fr-FR" b="0" i="0" u="none" baseline="0" noProof="0" dirty="0"/>
              <a:t> le péché</a:t>
            </a:r>
            <a:r>
              <a:rPr lang="fr-FR" baseline="0" noProof="0" dirty="0"/>
              <a:t>, le pouvoir et ses conséquences c’est </a:t>
            </a:r>
            <a:r>
              <a:rPr lang="fr-FR" i="1" u="sng" baseline="0" noProof="0" dirty="0"/>
              <a:t>un salut réel</a:t>
            </a:r>
            <a:r>
              <a:rPr lang="fr-FR" i="0" u="none" baseline="0" noProof="0" dirty="0"/>
              <a:t>. [lire]</a:t>
            </a:r>
            <a:endParaRPr lang="fr-FR" baseline="0" noProof="0" dirty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Il ne s’agit pas encore ni de la justification ni de l’imputation de la justice de Dieu.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</a:t>
            </a:r>
            <a:r>
              <a:rPr lang="fr-FR" i="1" u="sng" baseline="0" noProof="0" dirty="0"/>
              <a:t>Nous souvenons</a:t>
            </a:r>
            <a:r>
              <a:rPr lang="fr-FR" baseline="0" noProof="0" dirty="0"/>
              <a:t>, mais </a:t>
            </a:r>
            <a:r>
              <a:rPr lang="fr-FR" b="1" baseline="0" noProof="0" dirty="0"/>
              <a:t>pas Dieu </a:t>
            </a:r>
            <a:r>
              <a:rPr lang="fr-FR" baseline="0" noProof="0" dirty="0"/>
              <a:t>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IL efface pour toujours le compte rendu de nos</a:t>
            </a:r>
            <a:r>
              <a:rPr lang="fr-FR" baseline="0" noProof="0" dirty="0"/>
              <a:t> péchés.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La rémission des péchés par</a:t>
            </a:r>
            <a:r>
              <a:rPr lang="fr-FR" baseline="0" noProof="0" dirty="0"/>
              <a:t> Dieu est </a:t>
            </a:r>
            <a:r>
              <a:rPr lang="fr-FR" i="1" u="sng" baseline="0" noProof="0" dirty="0"/>
              <a:t>assurés</a:t>
            </a:r>
            <a:r>
              <a:rPr lang="fr-FR" baseline="0" noProof="0" dirty="0"/>
              <a:t> quand nous faisons </a:t>
            </a:r>
            <a:r>
              <a:rPr lang="fr-FR" noProof="0" dirty="0"/>
              <a:t>face</a:t>
            </a:r>
            <a:r>
              <a:rPr lang="fr-FR" baseline="0" noProof="0" dirty="0"/>
              <a:t> à nos fautes et demandons à Dieu de les </a:t>
            </a:r>
            <a:r>
              <a:rPr lang="fr-FR" b="1" baseline="0" noProof="0" dirty="0"/>
              <a:t>effacer</a:t>
            </a:r>
            <a:r>
              <a:rPr lang="fr-FR" baseline="0" noProof="0" dirty="0"/>
              <a:t> de notre compte.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Si ns </a:t>
            </a:r>
            <a:r>
              <a:rPr lang="fr-FR" baseline="0" noProof="0" dirty="0" err="1"/>
              <a:t>faisns</a:t>
            </a:r>
            <a:r>
              <a:rPr lang="fr-FR" baseline="0" noProof="0" dirty="0"/>
              <a:t> </a:t>
            </a:r>
            <a:r>
              <a:rPr lang="fr-FR" baseline="0" noProof="0" dirty="0" err="1"/>
              <a:t>ntre</a:t>
            </a:r>
            <a:r>
              <a:rPr lang="fr-FR" baseline="0" noProof="0" dirty="0"/>
              <a:t> part, IL fera sa part.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Nos péchés ont était écrits, mais IL enlève toute trace</a:t>
            </a:r>
            <a:r>
              <a:rPr lang="fr-FR" baseline="0" noProof="0" dirty="0"/>
              <a:t> dans ses livres.[lire]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Le miracle de la rémission de nos péchés va même plus loin que le pardon dont</a:t>
            </a:r>
            <a:r>
              <a:rPr lang="fr-FR" baseline="0" noProof="0" dirty="0"/>
              <a:t> on a besoin tous </a:t>
            </a:r>
            <a:r>
              <a:rPr lang="fr-FR" baseline="0" noProof="0" dirty="0" err="1"/>
              <a:t>ls</a:t>
            </a:r>
            <a:r>
              <a:rPr lang="fr-FR" baseline="0" noProof="0" dirty="0"/>
              <a:t> jours.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Poursuivons</a:t>
            </a:r>
            <a:r>
              <a:rPr lang="fr-FR" baseline="0" noProof="0" dirty="0"/>
              <a:t> nos réflexions sur le thème de l’appel de Dieu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dirty="0"/>
              <a:t>	Revoyons les deux premiers grâces dans le cadeau du salut</a:t>
            </a:r>
            <a:r>
              <a:rPr lang="fr-FR" baseline="0" dirty="0"/>
              <a:t> personnel !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/>
              <a:t>[lire]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endParaRPr lang="fr-FR" baseline="0" dirty="0"/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/>
              <a:t>Cela fait que deux d’une trentaine de miracles au moment du salut.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baseline="0" dirty="0"/>
              <a:t>	Nous allons poursuivre ce si grand salut la prochaine fois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Lisons ensemble Luc14v46à48…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Le </a:t>
            </a:r>
            <a:r>
              <a:rPr lang="fr-FR" b="1" noProof="0" dirty="0"/>
              <a:t>contexte</a:t>
            </a:r>
            <a:r>
              <a:rPr lang="fr-FR" noProof="0" dirty="0"/>
              <a:t> ici du</a:t>
            </a:r>
            <a:r>
              <a:rPr lang="fr-FR" baseline="0" noProof="0" dirty="0"/>
              <a:t> témoignage chrétien n’est ni la venue du Royaume des Cieux ni la Réformation de l’Église Catholique ni des œuvres sociales.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/>
              <a:t>Quel est </a:t>
            </a:r>
            <a:r>
              <a:rPr lang="fr-FR" b="0" i="1" u="sng" noProof="0" dirty="0"/>
              <a:t>l’objectif</a:t>
            </a:r>
            <a:r>
              <a:rPr lang="fr-FR" noProof="0" dirty="0"/>
              <a:t> du témoignage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Rappelons-nous les 5 versets clés de notre </a:t>
            </a:r>
            <a:r>
              <a:rPr lang="fr-FR" b="1" noProof="0" dirty="0"/>
              <a:t>Mission Monde </a:t>
            </a:r>
            <a:r>
              <a:rPr lang="fr-FR" noProof="0" dirty="0"/>
              <a:t>: Ac1v8, Lc8v11, Lc1v17, Jo2v10</a:t>
            </a:r>
            <a:r>
              <a:rPr lang="fr-FR" baseline="0" noProof="0" dirty="0"/>
              <a:t> et Mt28v19à20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/>
              <a:t>Le </a:t>
            </a:r>
            <a:r>
              <a:rPr lang="fr-FR" i="1" u="sng" noProof="0" dirty="0"/>
              <a:t>but</a:t>
            </a:r>
            <a:r>
              <a:rPr lang="fr-FR" noProof="0" dirty="0"/>
              <a:t> de</a:t>
            </a:r>
            <a:r>
              <a:rPr lang="fr-FR" baseline="0" noProof="0" dirty="0"/>
              <a:t> notre mission est le Salut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Le </a:t>
            </a:r>
            <a:r>
              <a:rPr lang="fr-FR" b="1" noProof="0" dirty="0"/>
              <a:t>résultat</a:t>
            </a:r>
            <a:r>
              <a:rPr lang="fr-FR" baseline="0" noProof="0" dirty="0"/>
              <a:t> du </a:t>
            </a:r>
            <a:r>
              <a:rPr lang="fr-FR" noProof="0" dirty="0"/>
              <a:t>Salut </a:t>
            </a:r>
            <a:r>
              <a:rPr lang="fr-FR" i="1" u="sng" noProof="0" dirty="0"/>
              <a:t>commence</a:t>
            </a:r>
            <a:r>
              <a:rPr lang="fr-FR" noProof="0" dirty="0"/>
              <a:t> par le pardon.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Nos versets clés résument bien la</a:t>
            </a:r>
            <a:r>
              <a:rPr lang="fr-FR" baseline="0" noProof="0" dirty="0"/>
              <a:t> Mission Monde que nous avons.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</a:t>
            </a:r>
            <a:r>
              <a:rPr lang="fr-FR" b="1" baseline="0" noProof="0" dirty="0"/>
              <a:t>D’abord</a:t>
            </a:r>
            <a:r>
              <a:rPr lang="fr-FR" baseline="0" noProof="0" dirty="0"/>
              <a:t>, c’est un rappel de la Bonne Nouvelle de la mort et de la résurrection du Seigneur Jésus-Christ.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</a:t>
            </a:r>
            <a:r>
              <a:rPr lang="fr-FR" b="1" baseline="0" noProof="0" dirty="0"/>
              <a:t>Ensuite</a:t>
            </a:r>
            <a:r>
              <a:rPr lang="fr-FR" baseline="0" noProof="0" dirty="0"/>
              <a:t>, c’est un rappel clair de l’importance de la repentance.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noProof="0" dirty="0"/>
              <a:t>Enfin</a:t>
            </a:r>
            <a:r>
              <a:rPr lang="fr-FR" noProof="0" dirty="0"/>
              <a:t>, c’est la révélation du pardon.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Comment est-ce qu’on peut être pardonné par le Père céleste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3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Soyons clair, </a:t>
            </a:r>
            <a:r>
              <a:rPr lang="fr-FR" b="1" noProof="0" dirty="0"/>
              <a:t>comment</a:t>
            </a:r>
            <a:r>
              <a:rPr lang="fr-FR" noProof="0" dirty="0"/>
              <a:t> est-ce qu’on reçoit</a:t>
            </a:r>
            <a:r>
              <a:rPr lang="fr-FR" baseline="0" noProof="0" dirty="0"/>
              <a:t> le pardon des péchés 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/>
              <a:t>Le premier texte dans la Bible qui en parle, révèle</a:t>
            </a:r>
            <a:r>
              <a:rPr lang="fr-FR" baseline="0" noProof="0" dirty="0"/>
              <a:t> qu’</a:t>
            </a:r>
            <a:r>
              <a:rPr lang="fr-FR" i="1" u="sng" baseline="0" noProof="0" dirty="0"/>
              <a:t>il faut obtenir le pardon de l’Éternel Dieu</a:t>
            </a:r>
            <a:r>
              <a:rPr lang="fr-FR" baseline="0" noProof="0" dirty="0"/>
              <a:t>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Moïse ni aucun des Saints peuvent nous assurer du pardon de Dieu.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noProof="0" dirty="0"/>
              <a:t>Le Ps130v3à4 </a:t>
            </a:r>
            <a:r>
              <a:rPr lang="fr-FR" baseline="0" noProof="0" dirty="0"/>
              <a:t>disent : « Éternel… 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pardon se trouve auprès de toi</a:t>
            </a:r>
            <a:r>
              <a:rPr lang="fr-FR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»Da9v9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Lc1v17 annonçait ce pardon en J-C.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Comment </a:t>
            </a:r>
            <a:r>
              <a:rPr lang="fr-FR" noProof="0" dirty="0" err="1"/>
              <a:t>a-t-IL</a:t>
            </a:r>
            <a:r>
              <a:rPr lang="fr-FR" noProof="0" dirty="0"/>
              <a:t> obtenu le pardon puisque </a:t>
            </a:r>
            <a:r>
              <a:rPr lang="fr-FR" b="1" noProof="0" dirty="0"/>
              <a:t>l’Éternel avait déclaré</a:t>
            </a:r>
            <a:r>
              <a:rPr lang="fr-FR" b="1" baseline="0" noProof="0" dirty="0"/>
              <a:t> </a:t>
            </a:r>
            <a:r>
              <a:rPr lang="fr-FR" baseline="0" noProof="0" dirty="0"/>
              <a:t>que le salaire du péché est la mort, Ro6v23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La peine capitale est Sa propre Loi ou principe, et IL </a:t>
            </a:r>
            <a:r>
              <a:rPr lang="fr-FR" i="1" u="sng" baseline="0" noProof="0" dirty="0"/>
              <a:t>ne le violera jamais</a:t>
            </a:r>
            <a:r>
              <a:rPr lang="fr-FR" baseline="0" noProof="0" dirty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Depuis la création de l’homme, tous ont péché selon Ro3v23.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Comme la loi de l’ </a:t>
            </a:r>
            <a:r>
              <a:rPr lang="fr-FR" baseline="0" noProof="0" dirty="0" err="1"/>
              <a:t>aerodynamique</a:t>
            </a:r>
            <a:r>
              <a:rPr lang="fr-FR" baseline="0" noProof="0" dirty="0"/>
              <a:t> surpasse la loi de la gravitation, ainsi une autre Loi de Dieu est </a:t>
            </a:r>
            <a:r>
              <a:rPr lang="fr-FR" b="1" baseline="0" noProof="0" dirty="0"/>
              <a:t>le</a:t>
            </a:r>
            <a:r>
              <a:rPr lang="fr-FR" baseline="0" noProof="0" dirty="0"/>
              <a:t> </a:t>
            </a:r>
            <a:r>
              <a:rPr lang="fr-FR" b="1" baseline="0" noProof="0" dirty="0"/>
              <a:t>substitut</a:t>
            </a:r>
            <a:r>
              <a:rPr lang="fr-FR" baseline="0" noProof="0" dirty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La Bonne Nouvelle est que</a:t>
            </a:r>
            <a:r>
              <a:rPr lang="fr-FR" baseline="0" noProof="0" dirty="0"/>
              <a:t> Christ a pris notre place sur la Croix.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69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/>
              <a:t>	Cinq fois dans</a:t>
            </a:r>
            <a:r>
              <a:rPr lang="fr-FR" baseline="0" noProof="0" dirty="0"/>
              <a:t> les Actes le pardon des péchés est </a:t>
            </a:r>
            <a:r>
              <a:rPr lang="fr-FR" b="1" baseline="0" noProof="0" dirty="0"/>
              <a:t>le 1</a:t>
            </a:r>
            <a:r>
              <a:rPr lang="fr-FR" b="1" baseline="30000" noProof="0" dirty="0"/>
              <a:t>er</a:t>
            </a:r>
            <a:r>
              <a:rPr lang="fr-FR" b="1" baseline="0" noProof="0" dirty="0"/>
              <a:t> pas </a:t>
            </a:r>
            <a:r>
              <a:rPr lang="fr-FR" baseline="0" noProof="0" dirty="0"/>
              <a:t>du salut.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/>
              <a:t>En parlant de Jésus, Pierre dit que c’était le message </a:t>
            </a:r>
            <a:r>
              <a:rPr lang="fr-FR" i="1" u="sng" baseline="0" noProof="0" dirty="0"/>
              <a:t>depuis le début</a:t>
            </a:r>
            <a:r>
              <a:rPr lang="fr-FR" baseline="0" noProof="0" dirty="0"/>
              <a:t>.[lire]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Pierre ns rappel encore que c’est </a:t>
            </a:r>
            <a:r>
              <a:rPr lang="fr-FR" b="1" i="0" u="none" baseline="0" noProof="0" dirty="0"/>
              <a:t>par</a:t>
            </a:r>
            <a:r>
              <a:rPr lang="fr-FR" i="0" u="none" baseline="0" noProof="0" dirty="0"/>
              <a:t> </a:t>
            </a:r>
            <a:r>
              <a:rPr lang="fr-FR" b="1" i="0" u="none" baseline="0" noProof="0" dirty="0"/>
              <a:t>le Nom de Jésus </a:t>
            </a:r>
            <a:r>
              <a:rPr lang="fr-FR" baseline="0" noProof="0" dirty="0"/>
              <a:t>qu’on le reçoit.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baseline="0" noProof="0" dirty="0"/>
              <a:t>Ro10v13 dit:« Q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uiconque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invoquera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nom du Seigneur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 sauvé.</a:t>
            </a:r>
            <a:r>
              <a:rPr lang="fr-FR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« </a:t>
            </a:r>
            <a:r>
              <a:rPr lang="fr-FR" sz="1200" b="0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ns confessons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ns péchés, IL est fidèle et juste pour ns les pardonner.»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Or, là où il y a </a:t>
            </a:r>
            <a:r>
              <a:rPr lang="fr-FR" b="1" i="1" dirty="0">
                <a:solidFill>
                  <a:srgbClr val="FFC000"/>
                </a:solidFill>
              </a:rPr>
              <a:t>pardon</a:t>
            </a:r>
            <a:r>
              <a:rPr lang="fr-FR" dirty="0"/>
              <a:t> des péchés, il n'y a </a:t>
            </a:r>
            <a:r>
              <a:rPr lang="fr-FR" b="1" i="1" u="sng" dirty="0"/>
              <a:t>plus d'offrande</a:t>
            </a:r>
            <a:r>
              <a:rPr lang="fr-FR" dirty="0"/>
              <a:t> pour le péché.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Hébreux 10v18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n’y a plus de dette.</a:t>
            </a: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b="1" i="1" u="sng" dirty="0"/>
              <a:t>Heureux</a:t>
            </a:r>
            <a:r>
              <a:rPr lang="fr-FR" dirty="0"/>
              <a:t> ceux dont les iniquités sont </a:t>
            </a:r>
            <a:r>
              <a:rPr lang="fr-FR" b="1" i="1" dirty="0">
                <a:solidFill>
                  <a:srgbClr val="FFC000"/>
                </a:solidFill>
              </a:rPr>
              <a:t>pardonnées</a:t>
            </a:r>
            <a:r>
              <a:rPr lang="fr-FR" dirty="0"/>
              <a:t>, et dont les péchés sont couverts !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Romains 4v7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cœur est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léger</a:t>
            </a:r>
            <a:r>
              <a:rPr lang="fr-FR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5020"/>
            <a:ext cx="9145016" cy="5944260"/>
          </a:xfrm>
        </p:spPr>
      </p:pic>
    </p:spTree>
    <p:extLst>
      <p:ext uri="{BB962C8B-B14F-4D97-AF65-F5344CB8AC3E}">
        <p14:creationId xmlns:p14="http://schemas.microsoft.com/office/powerpoint/2010/main" val="1414101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rémission des péchés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En Lui nous avons la rédemption </a:t>
            </a:r>
            <a:r>
              <a:rPr lang="fr-FR" b="1" i="1" u="sng" dirty="0"/>
              <a:t>par son sang</a:t>
            </a:r>
            <a:r>
              <a:rPr lang="fr-FR" dirty="0"/>
              <a:t>, </a:t>
            </a:r>
            <a:r>
              <a:rPr lang="fr-FR" b="1" i="1" dirty="0">
                <a:solidFill>
                  <a:srgbClr val="FFC000"/>
                </a:solidFill>
              </a:rPr>
              <a:t>la</a:t>
            </a:r>
            <a:r>
              <a:rPr lang="fr-FR" b="1" dirty="0"/>
              <a:t> </a:t>
            </a:r>
            <a:r>
              <a:rPr lang="fr-FR" b="1" i="1" dirty="0">
                <a:solidFill>
                  <a:srgbClr val="FFC000"/>
                </a:solidFill>
              </a:rPr>
              <a:t>rémission</a:t>
            </a:r>
            <a:r>
              <a:rPr lang="fr-FR" b="1" dirty="0"/>
              <a:t> </a:t>
            </a:r>
            <a:r>
              <a:rPr lang="fr-FR" dirty="0"/>
              <a:t>des péchés, selon la richesse de sa grâce,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Ephésiens 1v7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 a couté cher.</a:t>
            </a:r>
          </a:p>
        </p:txBody>
      </p:sp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 des péchés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3"/>
            <a:ext cx="9144000" cy="403244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Ceci est mon </a:t>
            </a:r>
            <a:r>
              <a:rPr lang="fr-FR" b="1" i="1" u="sng" dirty="0"/>
              <a:t>sang</a:t>
            </a:r>
            <a:r>
              <a:rPr lang="fr-FR" dirty="0"/>
              <a:t>, le </a:t>
            </a:r>
            <a:r>
              <a:rPr lang="fr-FR" b="1" i="1" u="sng" dirty="0"/>
              <a:t>sang</a:t>
            </a:r>
            <a:r>
              <a:rPr lang="fr-FR" dirty="0"/>
              <a:t> de l'alliance, qui est répandu pour plusieurs, pour la rémission </a:t>
            </a:r>
            <a:r>
              <a:rPr lang="fr-FR" b="1" i="1" dirty="0">
                <a:solidFill>
                  <a:srgbClr val="FFC000"/>
                </a:solidFill>
              </a:rPr>
              <a:t>(ou plutôt pardon ! )</a:t>
            </a:r>
            <a:r>
              <a:rPr lang="fr-FR" dirty="0"/>
              <a:t> des péchés.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26v28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013176"/>
            <a:ext cx="9132438" cy="1858416"/>
          </a:xfrm>
        </p:spPr>
        <p:txBody>
          <a:bodyPr/>
          <a:lstStyle/>
          <a:p>
            <a:r>
              <a:rPr lang="fr-FR" sz="4900" dirty="0">
                <a:latin typeface="Arial" pitchFamily="34" charset="0"/>
                <a:cs typeface="Arial" pitchFamily="34" charset="0"/>
              </a:rPr>
              <a:t>Un chrétien n’est pas parfait, mais il est pardonné.</a:t>
            </a: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" y="-670"/>
            <a:ext cx="8926079" cy="5949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rémission des péchés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Il vit Jésus venant à lui, et il dit :  ‘Voici </a:t>
            </a:r>
            <a:r>
              <a:rPr lang="fr-FR" b="1" i="1" u="sng" dirty="0"/>
              <a:t>l'Agneau de Dieu</a:t>
            </a:r>
            <a:r>
              <a:rPr lang="fr-FR" dirty="0"/>
              <a:t>, qui </a:t>
            </a:r>
            <a:r>
              <a:rPr lang="fr-FR" b="1" i="1" dirty="0">
                <a:solidFill>
                  <a:srgbClr val="FFC000"/>
                </a:solidFill>
              </a:rPr>
              <a:t>ôte le péché</a:t>
            </a:r>
            <a:r>
              <a:rPr lang="fr-FR" dirty="0"/>
              <a:t> du monde.’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Jean 1v29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400" dirty="0">
                <a:latin typeface="Arial" pitchFamily="34" charset="0"/>
                <a:cs typeface="Arial" pitchFamily="34" charset="0"/>
              </a:rPr>
              <a:t>Le compteur est remis à zéro.</a:t>
            </a: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rémission des péchés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IL a paru </a:t>
            </a:r>
            <a:r>
              <a:rPr lang="fr-FR" b="1" i="1" u="sng" dirty="0"/>
              <a:t>une seul fois</a:t>
            </a:r>
            <a:r>
              <a:rPr lang="fr-FR" dirty="0"/>
              <a:t> pour </a:t>
            </a:r>
            <a:r>
              <a:rPr lang="fr-FR" b="1" i="1" dirty="0">
                <a:solidFill>
                  <a:srgbClr val="FFC000"/>
                </a:solidFill>
              </a:rPr>
              <a:t>abolir le péché</a:t>
            </a:r>
            <a:r>
              <a:rPr lang="fr-FR" dirty="0"/>
              <a:t> par son sacrifice.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Hébreux 9v26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Dieu ne se souvient plus.</a:t>
            </a: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6" y="1196975"/>
            <a:ext cx="6540468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rémission des péchés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b="1" i="1" u="sng" dirty="0"/>
              <a:t>Repentez-vous donc</a:t>
            </a:r>
            <a:r>
              <a:rPr lang="fr-FR" dirty="0"/>
              <a:t> et convertissez-vous, pour que vos péchés soient </a:t>
            </a:r>
            <a:r>
              <a:rPr lang="fr-FR" b="1" dirty="0">
                <a:solidFill>
                  <a:srgbClr val="FFC000"/>
                </a:solidFill>
              </a:rPr>
              <a:t>effacés</a:t>
            </a:r>
            <a:r>
              <a:rPr lang="fr-FR" dirty="0"/>
              <a:t>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3v19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n’y aura aucune trace.</a:t>
            </a: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2" y="322514"/>
            <a:ext cx="8435515" cy="56274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fr-FR" dirty="0"/>
              <a:t>Pourquoi amener quelqu’un à Christ ?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Pour le </a:t>
            </a:r>
            <a:r>
              <a:rPr lang="fr-FR" b="1" i="1" u="sng" dirty="0"/>
              <a:t>pardon</a:t>
            </a:r>
            <a:r>
              <a:rPr lang="fr-FR" dirty="0"/>
              <a:t> de l’Éternel Dieu.</a:t>
            </a:r>
          </a:p>
          <a:p>
            <a:pPr>
              <a:buClr>
                <a:srgbClr val="FFC000"/>
              </a:buClr>
            </a:pPr>
            <a:r>
              <a:rPr lang="fr-FR" dirty="0"/>
              <a:t>Luc 24v46à48 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Pour la </a:t>
            </a:r>
            <a:r>
              <a:rPr lang="fr-FR" b="1" i="1" u="sng" dirty="0"/>
              <a:t>rémission</a:t>
            </a:r>
            <a:r>
              <a:rPr lang="fr-FR" dirty="0"/>
              <a:t> des péchés.</a:t>
            </a:r>
          </a:p>
          <a:p>
            <a:pPr>
              <a:buClr>
                <a:srgbClr val="FFC000"/>
              </a:buClr>
            </a:pPr>
            <a:r>
              <a:rPr lang="fr-FR" dirty="0"/>
              <a:t>Les Actes 3v19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Salut</a:t>
            </a:r>
            <a:r>
              <a:rPr lang="fr-FR" dirty="0">
                <a:latin typeface="Arial" pitchFamily="34" charset="0"/>
                <a:cs typeface="Arial" pitchFamily="34" charset="0"/>
              </a:rPr>
              <a:t> de la personne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sz="5800" dirty="0">
                <a:latin typeface="Arial" pitchFamily="34" charset="0"/>
                <a:cs typeface="Arial" pitchFamily="34" charset="0"/>
              </a:rPr>
              <a:t>Qu’attendons-nous quand nous amenons quelqu’un au Seigneur Jésus-Christ</a:t>
            </a:r>
            <a:r>
              <a:rPr lang="fr-FR" sz="5800" b="1" i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« Il est écrit que le Christ souffrirait, et qu'il ressusciterait des morts le troisième jour, et que la repentance et </a:t>
            </a:r>
            <a:r>
              <a:rPr lang="fr-FR" b="1" i="1" u="sng" dirty="0">
                <a:solidFill>
                  <a:srgbClr val="FFC000"/>
                </a:solidFill>
              </a:rPr>
              <a:t>le pardon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des péchés seraient prêchés en son nom à toutes les nations, à commencer par Jérusalem.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Luc 24v46-47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 est possible.</a:t>
            </a: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015"/>
            <a:ext cx="9109593" cy="38000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Je vais maintenant monter vers l'Éternel :  </a:t>
            </a:r>
            <a:r>
              <a:rPr lang="fr-FR" b="1" i="1" u="sng" dirty="0"/>
              <a:t>j'obtiendrai peut-être</a:t>
            </a:r>
            <a:r>
              <a:rPr lang="fr-FR" dirty="0"/>
              <a:t> </a:t>
            </a:r>
            <a:r>
              <a:rPr lang="fr-FR" b="1" i="1" dirty="0">
                <a:solidFill>
                  <a:srgbClr val="FFC000"/>
                </a:solidFill>
              </a:rPr>
              <a:t>le pardon</a:t>
            </a:r>
            <a:r>
              <a:rPr lang="fr-FR" dirty="0"/>
              <a:t> de votre péché.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Exode 32v30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Christ est venu pour cela.</a:t>
            </a:r>
          </a:p>
        </p:txBody>
      </p:sp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Sans </a:t>
            </a:r>
            <a:r>
              <a:rPr lang="fr-FR" b="1" i="1" u="sng" dirty="0"/>
              <a:t>effusion de sang</a:t>
            </a:r>
          </a:p>
          <a:p>
            <a:r>
              <a:rPr lang="fr-FR" dirty="0"/>
              <a:t>il n'y a pas de </a:t>
            </a:r>
            <a:r>
              <a:rPr lang="fr-FR" b="1" i="1" dirty="0">
                <a:solidFill>
                  <a:srgbClr val="FFC000"/>
                </a:solidFill>
              </a:rPr>
              <a:t>pardon</a:t>
            </a:r>
            <a:r>
              <a:rPr lang="fr-FR" dirty="0"/>
              <a:t>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Hébreux 9v22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Christ est mort pour nous.</a:t>
            </a:r>
          </a:p>
        </p:txBody>
      </p:sp>
    </p:spTree>
    <p:extLst>
      <p:ext uri="{BB962C8B-B14F-4D97-AF65-F5344CB8AC3E}">
        <p14:creationId xmlns:p14="http://schemas.microsoft.com/office/powerpoint/2010/main" val="178908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0" y="0"/>
            <a:ext cx="6325240" cy="68932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380" y="3905672"/>
            <a:ext cx="3882700" cy="2952328"/>
          </a:xfrm>
        </p:spPr>
        <p:txBody>
          <a:bodyPr/>
          <a:lstStyle/>
          <a:p>
            <a:r>
              <a:rPr lang="fr-FR" b="0" i="0" dirty="0">
                <a:solidFill>
                  <a:schemeClr val="bg1"/>
                </a:solidFill>
              </a:rPr>
              <a:t>« Christ est mort pour nos péchés. »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Corinthiens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15:3</a:t>
            </a:r>
          </a:p>
          <a:p>
            <a:endParaRPr lang="en-US" b="0" i="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20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pardon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Tous les prophètes rendent de lui (Jésus) le témoignage que quiconque croit en lui (Jésus) reçoit </a:t>
            </a:r>
            <a:r>
              <a:rPr lang="fr-FR" b="1" i="1" u="sng" dirty="0"/>
              <a:t>par son nom</a:t>
            </a:r>
            <a:r>
              <a:rPr lang="fr-FR" b="1" i="1" dirty="0"/>
              <a:t> </a:t>
            </a:r>
            <a:r>
              <a:rPr lang="fr-FR" b="1" i="1" dirty="0">
                <a:solidFill>
                  <a:srgbClr val="FFC000"/>
                </a:solidFill>
              </a:rPr>
              <a:t>le pardon</a:t>
            </a:r>
            <a:r>
              <a:rPr lang="fr-FR" dirty="0"/>
              <a:t> des péchés.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10v43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Il faut le demander à Christ.</a:t>
            </a: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237</Words>
  <Application>Microsoft Office PowerPoint</Application>
  <PresentationFormat>On-screen Show (4:3)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Approfondir la Bible dans son Contexte</vt:lpstr>
      <vt:lpstr>Le pardon</vt:lpstr>
      <vt:lpstr>PowerPoint Presentation</vt:lpstr>
      <vt:lpstr>Le pardon</vt:lpstr>
      <vt:lpstr>Le pardon</vt:lpstr>
      <vt:lpstr>PowerPoint Presentation</vt:lpstr>
      <vt:lpstr>Le pardon</vt:lpstr>
      <vt:lpstr>Le pardon</vt:lpstr>
      <vt:lpstr>Le pardon</vt:lpstr>
      <vt:lpstr>PowerPoint Presentation</vt:lpstr>
      <vt:lpstr>La rémission des péchés</vt:lpstr>
      <vt:lpstr>Le pardon des péchés</vt:lpstr>
      <vt:lpstr>PowerPoint Presentation</vt:lpstr>
      <vt:lpstr>La rémission des péchés</vt:lpstr>
      <vt:lpstr>La rémission des péchés</vt:lpstr>
      <vt:lpstr>PowerPoint Presentation</vt:lpstr>
      <vt:lpstr>La rémission des péchés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131</cp:revision>
  <dcterms:created xsi:type="dcterms:W3CDTF">2010-11-10T08:57:02Z</dcterms:created>
  <dcterms:modified xsi:type="dcterms:W3CDTF">2017-11-24T18:56:57Z</dcterms:modified>
</cp:coreProperties>
</file>