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58" r:id="rId3"/>
    <p:sldId id="268" r:id="rId4"/>
    <p:sldId id="262" r:id="rId5"/>
    <p:sldId id="267" r:id="rId6"/>
    <p:sldId id="271" r:id="rId7"/>
    <p:sldId id="270" r:id="rId8"/>
    <p:sldId id="269" r:id="rId9"/>
    <p:sldId id="273" r:id="rId10"/>
    <p:sldId id="272" r:id="rId11"/>
    <p:sldId id="275" r:id="rId12"/>
    <p:sldId id="26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6" autoAdjust="0"/>
    <p:restoredTop sz="27866" autoAdjust="0"/>
  </p:normalViewPr>
  <p:slideViewPr>
    <p:cSldViewPr>
      <p:cViewPr varScale="1">
        <p:scale>
          <a:sx n="25" d="100"/>
          <a:sy n="25" d="100"/>
        </p:scale>
        <p:origin x="1428" y="1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06/11/2015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noProof="0" dirty="0" smtClean="0"/>
              <a:t>    </a:t>
            </a:r>
            <a:r>
              <a:rPr lang="fr-FR" b="1" i="1" noProof="0" dirty="0" smtClean="0"/>
              <a:t>Bonjour !</a:t>
            </a:r>
            <a:r>
              <a:rPr lang="fr-FR" noProof="0" dirty="0" smtClean="0"/>
              <a:t>		</a:t>
            </a:r>
            <a:r>
              <a:rPr lang="fr-FR" baseline="0" noProof="0" dirty="0" smtClean="0"/>
              <a:t>          </a:t>
            </a:r>
            <a:r>
              <a:rPr lang="fr-FR" b="1" i="1" noProof="0" dirty="0" smtClean="0"/>
              <a:t>[</a:t>
            </a:r>
            <a:r>
              <a:rPr lang="fr-FR" b="1" i="1" u="sng" noProof="0" dirty="0" smtClean="0"/>
              <a:t>Attention</a:t>
            </a:r>
            <a:r>
              <a:rPr lang="fr-FR" b="1" i="1" noProof="0" dirty="0" smtClean="0"/>
              <a:t> </a:t>
            </a:r>
            <a:r>
              <a:rPr lang="fr-FR" b="1" i="1" u="sng" noProof="0" dirty="0" smtClean="0"/>
              <a:t>à</a:t>
            </a:r>
            <a:r>
              <a:rPr lang="fr-FR" b="1" i="1" noProof="0" dirty="0" smtClean="0"/>
              <a:t> </a:t>
            </a:r>
            <a:r>
              <a:rPr lang="fr-FR" b="1" i="1" u="sng" noProof="0" dirty="0" smtClean="0"/>
              <a:t>l’heure</a:t>
            </a:r>
            <a:r>
              <a:rPr lang="fr-FR" b="1" i="1" noProof="0" dirty="0" smtClean="0"/>
              <a:t> !]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="1" i="1" noProof="0" dirty="0" smtClean="0"/>
              <a:t>    </a:t>
            </a:r>
            <a:r>
              <a:rPr lang="fr-FR" b="0" i="0" noProof="0" dirty="0" smtClean="0"/>
              <a:t>Avant de méditer un texte au sujet des pêcheurs d’hommes</a:t>
            </a:r>
            <a:r>
              <a:rPr lang="fr-FR" b="0" i="0" baseline="0" noProof="0" dirty="0" smtClean="0"/>
              <a:t>, </a:t>
            </a:r>
            <a:r>
              <a:rPr lang="fr-FR" b="1" i="0" baseline="0" noProof="0" dirty="0" smtClean="0"/>
              <a:t>l</a:t>
            </a:r>
            <a:r>
              <a:rPr lang="fr-FR" b="1" noProof="0" dirty="0" smtClean="0"/>
              <a:t>isons son CONTEXTE dans Luc 5v1à11…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noProof="0" dirty="0" smtClean="0"/>
              <a:t>Le</a:t>
            </a:r>
            <a:r>
              <a:rPr lang="fr-FR" baseline="0" noProof="0" dirty="0" smtClean="0"/>
              <a:t> S-J-C nous annonce une </a:t>
            </a:r>
            <a:r>
              <a:rPr lang="fr-FR" b="1" baseline="0" noProof="0" dirty="0" smtClean="0"/>
              <a:t>BONNE NOUVELLE</a:t>
            </a:r>
            <a:r>
              <a:rPr lang="fr-FR" b="0" baseline="0" noProof="0" dirty="0" smtClean="0"/>
              <a:t> </a:t>
            </a:r>
            <a:r>
              <a:rPr lang="fr-FR" b="1" baseline="0" noProof="0" dirty="0" smtClean="0"/>
              <a:t>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 smtClean="0"/>
              <a:t>    Il </a:t>
            </a:r>
            <a:r>
              <a:rPr lang="fr-FR" b="1" baseline="0" noProof="0" dirty="0" smtClean="0"/>
              <a:t>peut…</a:t>
            </a:r>
            <a:r>
              <a:rPr lang="fr-FR" baseline="0" noProof="0" dirty="0" smtClean="0"/>
              <a:t> </a:t>
            </a:r>
            <a:r>
              <a:rPr lang="fr-FR" b="1" u="sng" baseline="0" noProof="0" dirty="0" smtClean="0"/>
              <a:t>ET…</a:t>
            </a:r>
            <a:r>
              <a:rPr lang="fr-FR" baseline="0" noProof="0" dirty="0" smtClean="0"/>
              <a:t> Il </a:t>
            </a:r>
            <a:r>
              <a:rPr lang="fr-FR" b="1" baseline="0" noProof="0" dirty="0" smtClean="0"/>
              <a:t>veut</a:t>
            </a:r>
            <a:r>
              <a:rPr lang="fr-FR" baseline="0" noProof="0" dirty="0" smtClean="0"/>
              <a:t> TRANSFORMER VOTRE VIE.</a:t>
            </a:r>
            <a:endParaRPr lang="fr-FR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noProof="0" dirty="0" smtClean="0"/>
              <a:t>    Le plan du Maître</a:t>
            </a:r>
            <a:r>
              <a:rPr lang="fr-FR" baseline="0" noProof="0" dirty="0" smtClean="0"/>
              <a:t> est </a:t>
            </a:r>
            <a:r>
              <a:rPr lang="fr-FR" b="1" u="sng" baseline="0" noProof="0" dirty="0" smtClean="0"/>
              <a:t>PLUS</a:t>
            </a:r>
            <a:r>
              <a:rPr lang="fr-FR" baseline="0" noProof="0" dirty="0" smtClean="0"/>
              <a:t> qu’une place au ciel 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 smtClean="0"/>
              <a:t>    La PEUR du jugement, que Dieu nous rattrapera un jour pour nos fautes, </a:t>
            </a:r>
            <a:r>
              <a:rPr lang="fr-FR" b="1" baseline="0" noProof="0" dirty="0" smtClean="0"/>
              <a:t>PEUT</a:t>
            </a:r>
            <a:r>
              <a:rPr lang="fr-FR" baseline="0" noProof="0" dirty="0" smtClean="0"/>
              <a:t> </a:t>
            </a:r>
            <a:r>
              <a:rPr lang="fr-FR" b="1" baseline="0" noProof="0" dirty="0" smtClean="0"/>
              <a:t>PARTIR</a:t>
            </a:r>
            <a:r>
              <a:rPr lang="fr-FR" baseline="0" noProof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 smtClean="0"/>
              <a:t>    Il a pris la PUNITION de nos péchés ET Il nous a LIBÉRÉ de son POUVOIR.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noProof="0" dirty="0" smtClean="0"/>
              <a:t>    Dieu ne veut pas que nous restions CRAINTIFS , doutant si nous sommes réellement pardonnés.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noProof="0" dirty="0" smtClean="0"/>
              <a:t>    Il a</a:t>
            </a:r>
            <a:r>
              <a:rPr lang="fr-FR" baseline="0" noProof="0" dirty="0" smtClean="0"/>
              <a:t> payé toute notre dette UNE FOIS POUR TOUTE selon Héb7v27, 9v12, 26, 28, 10v10 &amp; 1Pi3v18… Il le dit 7 fois !</a:t>
            </a:r>
            <a:endParaRPr lang="fr-FR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noProof="0" dirty="0" smtClean="0"/>
              <a:t>    </a:t>
            </a:r>
            <a:r>
              <a:rPr lang="fr-FR" b="1" u="sng" noProof="0" dirty="0" smtClean="0"/>
              <a:t>DÉSORMAIS</a:t>
            </a:r>
            <a:r>
              <a:rPr lang="fr-FR" noProof="0" dirty="0" smtClean="0"/>
              <a:t>, Christ nous offre </a:t>
            </a:r>
            <a:r>
              <a:rPr lang="fr-FR" b="1" noProof="0" dirty="0" smtClean="0"/>
              <a:t>une PLEINE ASSURANCE pour pêcher</a:t>
            </a:r>
            <a:r>
              <a:rPr lang="fr-FR" b="1" baseline="0" noProof="0" dirty="0" smtClean="0"/>
              <a:t> les autres du doute</a:t>
            </a:r>
            <a:r>
              <a:rPr lang="fr-FR" baseline="0" noProof="0" dirty="0" smtClean="0"/>
              <a:t> et de la peur du jugement</a:t>
            </a:r>
            <a:r>
              <a:rPr lang="fr-FR" noProof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75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Notre petite histoire se termine avec une </a:t>
            </a:r>
            <a:r>
              <a:rPr lang="fr-FR" b="1" u="sng" noProof="0" dirty="0" smtClean="0"/>
              <a:t>décision</a:t>
            </a:r>
            <a:r>
              <a:rPr lang="fr-FR" noProof="0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Les disciples n’ont pas seulement cru en Jésus pour le pardon de leurs péchés, ils ont laissé leurs bateaux.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 smtClean="0"/>
              <a:t>Nous lisons que les disciples ont </a:t>
            </a:r>
            <a:r>
              <a:rPr lang="fr-FR" b="1" u="sng" noProof="0" dirty="0" smtClean="0"/>
              <a:t>tout</a:t>
            </a:r>
            <a:r>
              <a:rPr lang="fr-FR" noProof="0" dirty="0" smtClean="0"/>
              <a:t> </a:t>
            </a:r>
            <a:r>
              <a:rPr lang="fr-FR" b="1" u="sng" noProof="0" dirty="0" smtClean="0"/>
              <a:t>laissé</a:t>
            </a:r>
            <a:r>
              <a:rPr lang="fr-FR" noProof="0" dirty="0" smtClean="0"/>
              <a:t>. [lire écran]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Pourtant, ils ont pris le soin de ramener </a:t>
            </a:r>
            <a:r>
              <a:rPr lang="fr-FR" b="0" baseline="0" noProof="0" dirty="0" smtClean="0"/>
              <a:t>leurs</a:t>
            </a:r>
            <a:r>
              <a:rPr lang="fr-FR" baseline="0" noProof="0" dirty="0" smtClean="0"/>
              <a:t> bateaux à terre.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Plus tard dans Mt8v24, Jésus est dans </a:t>
            </a:r>
            <a:r>
              <a:rPr lang="fr-FR" b="1" baseline="0" noProof="0" dirty="0" smtClean="0"/>
              <a:t>leur</a:t>
            </a:r>
            <a:r>
              <a:rPr lang="fr-FR" baseline="0" noProof="0" dirty="0" smtClean="0"/>
              <a:t> bateau, car c’est eux seuls qui rament contre la tempête.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Enfin, Jésus </a:t>
            </a:r>
            <a:r>
              <a:rPr lang="fr-FR" baseline="0" noProof="0" dirty="0" smtClean="0"/>
              <a:t>voyageait </a:t>
            </a:r>
            <a:r>
              <a:rPr lang="fr-FR" baseline="0" noProof="0" dirty="0" smtClean="0"/>
              <a:t>souvent avec eux dans leurs bateaux.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="1" noProof="0" dirty="0" smtClean="0"/>
              <a:t>Le choix est </a:t>
            </a:r>
            <a:r>
              <a:rPr lang="fr-FR" noProof="0" dirty="0" smtClean="0"/>
              <a:t>de tout offrir au service du Maître</a:t>
            </a:r>
            <a:r>
              <a:rPr lang="fr-FR" baseline="0" noProof="0" dirty="0" smtClean="0"/>
              <a:t> ;  cela veut dire</a:t>
            </a:r>
            <a:r>
              <a:rPr lang="fr-FR" noProof="0" dirty="0" smtClean="0"/>
              <a:t> notre</a:t>
            </a:r>
            <a:r>
              <a:rPr lang="fr-FR" baseline="0" noProof="0" dirty="0" smtClean="0"/>
              <a:t> temps et nos biens</a:t>
            </a:r>
            <a:r>
              <a:rPr lang="fr-FR" noProof="0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La</a:t>
            </a:r>
            <a:r>
              <a:rPr lang="fr-FR" baseline="0" noProof="0" dirty="0" smtClean="0"/>
              <a:t> </a:t>
            </a:r>
            <a:r>
              <a:rPr lang="fr-FR" b="1" i="1" u="sng" baseline="0" noProof="0" dirty="0" smtClean="0"/>
              <a:t>7</a:t>
            </a:r>
            <a:r>
              <a:rPr lang="fr-FR" b="1" i="1" u="sng" baseline="30000" noProof="0" dirty="0" smtClean="0"/>
              <a:t>e</a:t>
            </a:r>
            <a:r>
              <a:rPr lang="fr-FR" b="1" i="1" u="sng" baseline="0" noProof="0" dirty="0" smtClean="0"/>
              <a:t> MÉTHODE</a:t>
            </a:r>
            <a:r>
              <a:rPr lang="fr-FR" i="1" u="none" baseline="0" noProof="0" dirty="0" smtClean="0"/>
              <a:t> </a:t>
            </a:r>
            <a:r>
              <a:rPr lang="fr-FR" baseline="0" noProof="0" dirty="0" smtClean="0"/>
              <a:t>du Maître n’est pas de faire des pauvres mendiants de ses disciples, mais des personnes capables de </a:t>
            </a:r>
            <a:r>
              <a:rPr lang="fr-FR" b="1" u="none" baseline="0" noProof="0" dirty="0" smtClean="0"/>
              <a:t>gagner leur vie ET pêcher </a:t>
            </a:r>
            <a:r>
              <a:rPr lang="fr-FR" b="1" u="none" baseline="0" noProof="0" dirty="0" smtClean="0"/>
              <a:t>d’autres</a:t>
            </a:r>
            <a:r>
              <a:rPr lang="fr-FR" baseline="0" noProof="0" dirty="0" smtClean="0"/>
              <a:t> en même temps.</a:t>
            </a:r>
            <a:endParaRPr lang="fr-FR" baseline="0" noProof="0" dirty="0" smtClean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Cela demande du sacrifice tous les jours.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Il faut se « présenter à Dieu </a:t>
            </a:r>
            <a:r>
              <a:rPr lang="fr-FR" b="0" i="0" baseline="0" noProof="0" dirty="0" smtClean="0"/>
              <a:t>comme </a:t>
            </a:r>
            <a:r>
              <a:rPr lang="fr-FR" b="0" i="0" u="none" baseline="0" noProof="0" dirty="0" smtClean="0"/>
              <a:t>un </a:t>
            </a:r>
            <a:r>
              <a:rPr lang="fr-FR" b="1" i="1" u="sng" baseline="0" noProof="0" dirty="0" smtClean="0"/>
              <a:t>sacrifice vivant</a:t>
            </a:r>
            <a:r>
              <a:rPr lang="fr-FR" u="none" baseline="0" noProof="0" dirty="0" smtClean="0"/>
              <a:t> » </a:t>
            </a:r>
            <a:r>
              <a:rPr lang="fr-FR" b="1" u="none" baseline="0" noProof="0" dirty="0" smtClean="0"/>
              <a:t>chaque matin</a:t>
            </a:r>
            <a:r>
              <a:rPr lang="fr-FR" u="none" baseline="0" noProof="0" dirty="0" smtClean="0"/>
              <a:t> avec n</a:t>
            </a:r>
            <a:r>
              <a:rPr lang="fr-FR" baseline="0" noProof="0" dirty="0" smtClean="0"/>
              <a:t>otre « bateaux de pêche », </a:t>
            </a:r>
            <a:r>
              <a:rPr lang="fr-FR" b="1" baseline="0" noProof="0" dirty="0" smtClean="0"/>
              <a:t>Rm12v1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6231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 smtClean="0"/>
              <a:t>Ecoutons encore une fois la voix du Maître ! [</a:t>
            </a:r>
            <a:r>
              <a:rPr lang="fr-FR" b="1" baseline="0" noProof="0" dirty="0" smtClean="0"/>
              <a:t>lire écran</a:t>
            </a:r>
            <a:r>
              <a:rPr lang="fr-FR" baseline="0" noProof="0" dirty="0" smtClean="0"/>
              <a:t>]</a:t>
            </a:r>
            <a:endParaRPr lang="fr-FR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44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fr-FR" dirty="0" smtClean="0"/>
              <a:t>Les 3 </a:t>
            </a:r>
            <a:r>
              <a:rPr lang="fr-FR" dirty="0" err="1" smtClean="0"/>
              <a:t>Rs</a:t>
            </a:r>
            <a:r>
              <a:rPr lang="fr-FR" dirty="0" smtClean="0"/>
              <a:t> pour</a:t>
            </a:r>
            <a:r>
              <a:rPr lang="fr-FR" baseline="0" dirty="0" smtClean="0"/>
              <a:t> bien apprendre sont « Revoir, </a:t>
            </a:r>
            <a:r>
              <a:rPr lang="fr-FR" baseline="0" dirty="0" smtClean="0"/>
              <a:t>réagir </a:t>
            </a:r>
            <a:r>
              <a:rPr lang="fr-FR" baseline="0" dirty="0" smtClean="0"/>
              <a:t>et revenir ».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baseline="0" dirty="0" smtClean="0"/>
              <a:t>    Qu’est-ce que nous avons vu dans la vie de Jésus ?</a:t>
            </a:r>
            <a:endParaRPr lang="fr-FR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 smtClean="0"/>
              <a:t>Les « Méthodes du Maître » sont surprenant.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 smtClean="0"/>
              <a:t>    Jésus</a:t>
            </a:r>
            <a:r>
              <a:rPr lang="fr-FR" baseline="0" dirty="0" smtClean="0"/>
              <a:t> ne prend pas les hommes par ruse, mais vivants et conscients de leur décision de se laisser « capturer » par Lui.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baseline="0" dirty="0" smtClean="0"/>
              <a:t>    Ce n’est pas les méthodes commerciales de notre monde !</a:t>
            </a:r>
            <a:endParaRPr lang="fr-FR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 smtClean="0"/>
              <a:t>Il ne faut jamais oublié qu’il y a beaucoup de bons exemples</a:t>
            </a:r>
            <a:r>
              <a:rPr lang="fr-FR" baseline="0" dirty="0" smtClean="0"/>
              <a:t> de pêcheurs d’hommes</a:t>
            </a:r>
            <a:r>
              <a:rPr lang="fr-FR" dirty="0" smtClean="0"/>
              <a:t>, mais juste un seul Modèle à</a:t>
            </a:r>
            <a:r>
              <a:rPr lang="fr-FR" baseline="0" dirty="0" smtClean="0"/>
              <a:t> </a:t>
            </a:r>
            <a:r>
              <a:rPr lang="fr-FR" b="1" u="sng" baseline="0" dirty="0" smtClean="0"/>
              <a:t>suivre</a:t>
            </a:r>
            <a:r>
              <a:rPr lang="fr-FR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baseline="0" dirty="0" smtClean="0"/>
              <a:t>Il y a une longue liste de Méthodes du Maître, mais la plus importante est </a:t>
            </a:r>
            <a:r>
              <a:rPr lang="fr-FR" baseline="0" dirty="0" smtClean="0"/>
              <a:t>de sortir </a:t>
            </a:r>
            <a:r>
              <a:rPr lang="fr-FR" baseline="0" dirty="0" smtClean="0"/>
              <a:t>de notre zone du confort !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baseline="0" dirty="0" smtClean="0"/>
              <a:t>Contraire à l’idée populaire que l’église peut attirer des perdus si seulement nous faisons nos réunions aux gouts du monde, Jésus nous enseigne d’</a:t>
            </a:r>
            <a:r>
              <a:rPr lang="fr-FR" b="1" u="sng" baseline="0" dirty="0" smtClean="0"/>
              <a:t>aller chez les perdus</a:t>
            </a:r>
            <a:r>
              <a:rPr lang="fr-FR" baseline="0" dirty="0" smtClean="0"/>
              <a:t> !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baseline="0" dirty="0" smtClean="0"/>
              <a:t>Je vs offre une feuille de </a:t>
            </a:r>
            <a:r>
              <a:rPr lang="fr-FR" baseline="0" dirty="0" err="1" smtClean="0"/>
              <a:t>ques</a:t>
            </a:r>
            <a:r>
              <a:rPr lang="fr-FR" baseline="0" dirty="0" smtClean="0"/>
              <a:t> s/ ce que ns venons de voir…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baseline="0" dirty="0" smtClean="0"/>
              <a:t>     Le </a:t>
            </a:r>
            <a:r>
              <a:rPr lang="fr-FR" baseline="0" dirty="0" smtClean="0"/>
              <a:t>site web </a:t>
            </a:r>
            <a:r>
              <a:rPr lang="fr-FR" baseline="0" dirty="0" err="1" smtClean="0"/>
              <a:t>AzBible</a:t>
            </a:r>
            <a:r>
              <a:rPr lang="fr-FR" baseline="0" dirty="0" smtClean="0"/>
              <a:t> contient d’autres études bibliques s/ les Méthodes du Maître. </a:t>
            </a:r>
            <a:r>
              <a:rPr lang="fr-FR" baseline="0" dirty="0" err="1" smtClean="0"/>
              <a:t>Ttes</a:t>
            </a:r>
            <a:r>
              <a:rPr lang="fr-FR" baseline="0" dirty="0" smtClean="0"/>
              <a:t> sont téléchargeables &amp; gratuites.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35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Je vous offre un SURVOL du livre de l’Evangile selon Luc. 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Il est ESSENTIEL de se rappeler du </a:t>
            </a:r>
            <a:r>
              <a:rPr lang="fr-FR" b="1" i="0" u="sng" noProof="0" dirty="0" smtClean="0"/>
              <a:t>CONTEXTE</a:t>
            </a:r>
            <a:r>
              <a:rPr lang="fr-FR" noProof="0" dirty="0" smtClean="0"/>
              <a:t> des versets</a:t>
            </a:r>
            <a:r>
              <a:rPr lang="fr-FR" baseline="0" noProof="0" dirty="0" smtClean="0"/>
              <a:t> </a:t>
            </a:r>
            <a:r>
              <a:rPr lang="fr-FR" noProof="0" dirty="0" smtClean="0"/>
              <a:t>que nous allons méditer.  Je propose 7 questions pour le faire.</a:t>
            </a:r>
            <a:endParaRPr lang="fr-FR" baseline="0" noProof="0" dirty="0" smtClean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Vous verrez que </a:t>
            </a:r>
            <a:r>
              <a:rPr lang="fr-FR" b="1" baseline="0" noProof="0" dirty="0" smtClean="0"/>
              <a:t>LE CONTEXTE </a:t>
            </a:r>
            <a:r>
              <a:rPr lang="fr-FR" baseline="0" noProof="0" dirty="0" smtClean="0"/>
              <a:t>de Luc 5v10 </a:t>
            </a:r>
            <a:r>
              <a:rPr lang="fr-FR" b="1" baseline="0" noProof="0" dirty="0" smtClean="0"/>
              <a:t>EST LE NOTRE.</a:t>
            </a:r>
            <a:endParaRPr lang="fr-FR" noProof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noProof="0" dirty="0" smtClean="0"/>
              <a:t>Il est AUSSI important</a:t>
            </a:r>
            <a:r>
              <a:rPr lang="fr-FR" baseline="0" noProof="0" dirty="0" smtClean="0"/>
              <a:t> de relire le texte biblique dans </a:t>
            </a:r>
            <a:r>
              <a:rPr lang="fr-FR" b="1" baseline="0" noProof="0" dirty="0" smtClean="0"/>
              <a:t>plusieurs traductions</a:t>
            </a:r>
            <a:r>
              <a:rPr lang="fr-FR" baseline="0" noProof="0" dirty="0" smtClean="0"/>
              <a:t>.  J’ai choisi celle d’André </a:t>
            </a:r>
            <a:r>
              <a:rPr lang="fr-FR" baseline="0" noProof="0" dirty="0" err="1" smtClean="0"/>
              <a:t>Chou-raqui</a:t>
            </a:r>
            <a:r>
              <a:rPr lang="fr-FR" baseline="0" noProof="0" dirty="0" smtClean="0"/>
              <a:t>.</a:t>
            </a:r>
            <a:r>
              <a:rPr lang="fr-FR" noProof="0" dirty="0" smtClean="0"/>
              <a:t> [</a:t>
            </a:r>
            <a:r>
              <a:rPr lang="fr-FR" b="1" noProof="0" dirty="0" smtClean="0"/>
              <a:t>lire écran</a:t>
            </a:r>
            <a:r>
              <a:rPr lang="fr-FR" noProof="0" dirty="0" smtClean="0"/>
              <a:t>]</a:t>
            </a:r>
            <a:endParaRPr lang="fr-FR" baseline="0" noProof="0" dirty="0" smtClean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Le verbe en grec n’est pas « pêcher », mais </a:t>
            </a:r>
            <a:r>
              <a:rPr lang="fr-FR" b="0" u="none" baseline="0" noProof="0" dirty="0" smtClean="0"/>
              <a:t>prendre vivant</a:t>
            </a:r>
            <a:r>
              <a:rPr lang="fr-FR" baseline="0" noProof="0" dirty="0" smtClean="0"/>
              <a:t>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 smtClean="0"/>
              <a:t>Quelles sont donc les Méthodes du Maître ? </a:t>
            </a:r>
            <a:r>
              <a:rPr lang="fr-FR" noProof="0" dirty="0" smtClean="0"/>
              <a:t>Déjà</a:t>
            </a:r>
            <a:r>
              <a:rPr lang="fr-FR" noProof="0" dirty="0" smtClean="0"/>
              <a:t>,</a:t>
            </a:r>
            <a:r>
              <a:rPr lang="fr-FR" baseline="0" noProof="0" dirty="0" smtClean="0"/>
              <a:t> de p</a:t>
            </a:r>
            <a:r>
              <a:rPr lang="fr-FR" noProof="0" dirty="0" smtClean="0"/>
              <a:t>ar ce verset, nous découvrons que </a:t>
            </a:r>
            <a:r>
              <a:rPr lang="fr-FR" b="1" i="1" u="sng" noProof="0" dirty="0" smtClean="0"/>
              <a:t>l’assurance</a:t>
            </a:r>
            <a:r>
              <a:rPr lang="fr-FR" noProof="0" dirty="0" smtClean="0"/>
              <a:t> du</a:t>
            </a:r>
            <a:r>
              <a:rPr lang="fr-FR" baseline="0" noProof="0" dirty="0" smtClean="0"/>
              <a:t> salut est </a:t>
            </a:r>
            <a:r>
              <a:rPr lang="fr-FR" baseline="0" noProof="0" dirty="0" smtClean="0"/>
              <a:t>la </a:t>
            </a:r>
            <a:r>
              <a:rPr lang="fr-FR" b="1" i="1" u="sng" baseline="0" noProof="0" dirty="0" smtClean="0">
                <a:solidFill>
                  <a:srgbClr val="FF0000"/>
                </a:solidFill>
              </a:rPr>
              <a:t>1</a:t>
            </a:r>
            <a:r>
              <a:rPr lang="fr-FR" b="1" i="1" u="sng" baseline="30000" noProof="0" dirty="0" smtClean="0">
                <a:solidFill>
                  <a:srgbClr val="FF0000"/>
                </a:solidFill>
              </a:rPr>
              <a:t>ere</a:t>
            </a:r>
            <a:r>
              <a:rPr lang="fr-FR" b="1" i="1" u="sng" baseline="0" noProof="0" dirty="0" smtClean="0">
                <a:solidFill>
                  <a:srgbClr val="FF0000"/>
                </a:solidFill>
              </a:rPr>
              <a:t> MÉTHODE</a:t>
            </a:r>
            <a:r>
              <a:rPr lang="fr-FR" b="0" i="0" u="none" baseline="0" noProof="0" dirty="0" smtClean="0">
                <a:solidFill>
                  <a:srgbClr val="FF0000"/>
                </a:solidFill>
              </a:rPr>
              <a:t> du Maître </a:t>
            </a:r>
            <a:r>
              <a:rPr lang="fr-FR" b="0" i="0" u="none" baseline="0" noProof="0" dirty="0" smtClean="0">
                <a:solidFill>
                  <a:srgbClr val="FF0000"/>
                </a:solidFill>
              </a:rPr>
              <a:t>pour </a:t>
            </a:r>
            <a:r>
              <a:rPr lang="fr-FR" b="0" i="0" u="none" baseline="0" noProof="0" dirty="0" smtClean="0">
                <a:solidFill>
                  <a:srgbClr val="FF0000"/>
                </a:solidFill>
              </a:rPr>
              <a:t>amener </a:t>
            </a:r>
            <a:r>
              <a:rPr lang="fr-FR" b="0" i="0" u="none" baseline="0" noProof="0" dirty="0" smtClean="0">
                <a:solidFill>
                  <a:srgbClr val="FF0000"/>
                </a:solidFill>
              </a:rPr>
              <a:t>d’autres </a:t>
            </a:r>
            <a:r>
              <a:rPr lang="fr-FR" b="0" i="0" u="none" baseline="0" noProof="0" dirty="0" smtClean="0">
                <a:solidFill>
                  <a:srgbClr val="FF0000"/>
                </a:solidFill>
              </a:rPr>
              <a:t>à Lui</a:t>
            </a:r>
            <a:r>
              <a:rPr lang="fr-FR" i="0" u="none" baseline="0" noProof="0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</a:t>
            </a:r>
            <a:r>
              <a:rPr lang="fr-FR" noProof="0" dirty="0" smtClean="0"/>
              <a:t> Il est aussi</a:t>
            </a:r>
            <a:r>
              <a:rPr lang="fr-FR" baseline="0" noProof="0" dirty="0" smtClean="0"/>
              <a:t> </a:t>
            </a:r>
            <a:r>
              <a:rPr lang="fr-FR" noProof="0" dirty="0" smtClean="0"/>
              <a:t>évident que n</a:t>
            </a:r>
            <a:r>
              <a:rPr lang="fr-FR" baseline="0" noProof="0" dirty="0" smtClean="0"/>
              <a:t>ous ne sommes pas appeler à pêcher des poisson morts, incapables de réfléchir à ce qui leur arrive, mais des être humains bien </a:t>
            </a:r>
            <a:r>
              <a:rPr lang="fr-FR" b="1" i="1" u="sng" baseline="0" noProof="0" dirty="0" smtClean="0"/>
              <a:t>conscients</a:t>
            </a:r>
            <a:r>
              <a:rPr lang="fr-FR" baseline="0" noProof="0" dirty="0" smtClean="0"/>
              <a:t> et en pleine vie.  </a:t>
            </a:r>
            <a:endParaRPr lang="fr-FR" baseline="0" noProof="0" dirty="0" smtClean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C’est </a:t>
            </a:r>
            <a:r>
              <a:rPr lang="fr-FR" baseline="0" noProof="0" dirty="0" smtClean="0"/>
              <a:t>la </a:t>
            </a:r>
            <a:r>
              <a:rPr lang="fr-FR" b="1" i="1" u="sng" baseline="0" noProof="0" dirty="0" smtClean="0"/>
              <a:t>2</a:t>
            </a:r>
            <a:r>
              <a:rPr lang="fr-FR" b="1" i="1" u="sng" baseline="30000" noProof="0" dirty="0" smtClean="0"/>
              <a:t>e</a:t>
            </a:r>
            <a:r>
              <a:rPr lang="fr-FR" b="1" i="1" u="sng" baseline="0" noProof="0" dirty="0" smtClean="0"/>
              <a:t> MÉTHODE</a:t>
            </a:r>
            <a:r>
              <a:rPr lang="fr-FR" b="0" i="0" u="none" baseline="0" noProof="0" dirty="0" smtClean="0"/>
              <a:t>… la « pêche à la grenade » est interdite !</a:t>
            </a:r>
            <a:endParaRPr lang="fr-FR" baseline="0" noProof="0" dirty="0" smtClean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Il n’y a qu’une seule référence à </a:t>
            </a:r>
            <a:r>
              <a:rPr lang="fr-FR" b="0" i="0" u="sng" baseline="0" noProof="0" dirty="0" smtClean="0"/>
              <a:t>la pêche à la ligne</a:t>
            </a:r>
            <a:r>
              <a:rPr lang="fr-FR" b="0" i="0" baseline="0" noProof="0" dirty="0" smtClean="0"/>
              <a:t> </a:t>
            </a:r>
            <a:r>
              <a:rPr lang="fr-FR" baseline="0" noProof="0" dirty="0" smtClean="0"/>
              <a:t>dans tout le NT et il ne s’agit pas du Royaume de Dieu dans Mt17v27.</a:t>
            </a:r>
            <a:endParaRPr lang="fr-FR" b="1" i="0" u="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b="0" u="none" baseline="0" noProof="0" dirty="0" smtClean="0"/>
              <a:t>    </a:t>
            </a:r>
            <a:r>
              <a:rPr lang="fr-FR" b="1" u="sng" baseline="0" noProof="0" dirty="0" smtClean="0"/>
              <a:t>Suivons</a:t>
            </a:r>
            <a:r>
              <a:rPr lang="fr-FR" b="1" baseline="0" noProof="0" dirty="0" smtClean="0"/>
              <a:t> le Maître</a:t>
            </a:r>
            <a:r>
              <a:rPr lang="fr-FR" b="0" baseline="0" noProof="0" dirty="0" smtClean="0"/>
              <a:t> comme Il </a:t>
            </a:r>
            <a:r>
              <a:rPr lang="fr-FR" b="0" baseline="0" noProof="0" dirty="0" smtClean="0"/>
              <a:t>nous </a:t>
            </a:r>
            <a:r>
              <a:rPr lang="fr-FR" b="0" baseline="0" noProof="0" dirty="0" smtClean="0"/>
              <a:t>a demandé dans Luc1v17</a:t>
            </a:r>
            <a:r>
              <a:rPr lang="fr-FR" baseline="0" noProof="0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Christ est venu pêcher ceux qui sont perdus dans ce monde.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Il est le </a:t>
            </a:r>
            <a:r>
              <a:rPr lang="fr-FR" b="1" baseline="0" noProof="0" dirty="0" smtClean="0"/>
              <a:t>Maître</a:t>
            </a:r>
            <a:r>
              <a:rPr lang="fr-FR" baseline="0" noProof="0" dirty="0" smtClean="0"/>
              <a:t> </a:t>
            </a:r>
            <a:r>
              <a:rPr lang="fr-FR" b="1" baseline="0" noProof="0" dirty="0" smtClean="0"/>
              <a:t>pêcheur</a:t>
            </a:r>
            <a:r>
              <a:rPr lang="fr-FR" baseline="0" noProof="0" dirty="0" smtClean="0"/>
              <a:t>, sans pareille, et Il sait ce qu’Il fait !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Dans cette petite</a:t>
            </a:r>
            <a:r>
              <a:rPr lang="fr-FR" baseline="0" noProof="0" dirty="0" smtClean="0"/>
              <a:t> histoire de Luc 5 Jésus commence à </a:t>
            </a:r>
            <a:r>
              <a:rPr lang="fr-FR" b="1" i="1" baseline="0" noProof="0" dirty="0" smtClean="0"/>
              <a:t>montrer</a:t>
            </a:r>
            <a:r>
              <a:rPr lang="fr-FR" baseline="0" noProof="0" dirty="0" smtClean="0"/>
              <a:t> </a:t>
            </a:r>
            <a:r>
              <a:rPr lang="fr-FR" b="1" u="sng" baseline="0" noProof="0" dirty="0" smtClean="0"/>
              <a:t>SES METHODES</a:t>
            </a:r>
            <a:r>
              <a:rPr lang="fr-FR" baseline="0" noProof="0" dirty="0" smtClean="0"/>
              <a:t> pour pêcher des hommes.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Rappelons-nous un principe que nous voyons partout dans les Evangiles : </a:t>
            </a:r>
            <a:r>
              <a:rPr lang="fr-FR" i="1" u="sng" baseline="0" noProof="0" dirty="0" smtClean="0"/>
              <a:t>J-C fait des choses physiques pour </a:t>
            </a:r>
            <a:r>
              <a:rPr lang="fr-FR" i="1" u="sng" baseline="0" noProof="0" dirty="0" smtClean="0"/>
              <a:t>nous </a:t>
            </a:r>
            <a:r>
              <a:rPr lang="fr-FR" i="1" u="sng" baseline="0" noProof="0" dirty="0" smtClean="0"/>
              <a:t>apprendre des réalités spirituelles</a:t>
            </a:r>
            <a:r>
              <a:rPr lang="fr-FR" baseline="0" noProof="0" dirty="0" smtClean="0"/>
              <a:t>…la guérison d’aveugles, de </a:t>
            </a:r>
            <a:r>
              <a:rPr lang="fr-FR" baseline="0" noProof="0" dirty="0" smtClean="0"/>
              <a:t>lépreux, et </a:t>
            </a:r>
            <a:r>
              <a:rPr lang="fr-FR" baseline="0" noProof="0" dirty="0" err="1" smtClean="0"/>
              <a:t>cétera</a:t>
            </a:r>
            <a:r>
              <a:rPr lang="fr-FR" baseline="0" noProof="0" dirty="0" smtClean="0"/>
              <a:t>…</a:t>
            </a:r>
            <a:endParaRPr lang="fr-FR" noProof="0" dirty="0" smtClean="0"/>
          </a:p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Dans</a:t>
            </a:r>
            <a:r>
              <a:rPr lang="fr-FR" baseline="0" noProof="0" dirty="0" smtClean="0"/>
              <a:t> vs1à3 Jésus demande à Pierre de lui permettre de monter dans son bateau. C’est la </a:t>
            </a:r>
            <a:r>
              <a:rPr lang="fr-FR" b="1" i="1" u="sng" baseline="0" noProof="0" dirty="0" smtClean="0"/>
              <a:t>3</a:t>
            </a:r>
            <a:r>
              <a:rPr lang="fr-FR" b="1" i="1" u="sng" baseline="30000" noProof="0" dirty="0" smtClean="0"/>
              <a:t>e</a:t>
            </a:r>
            <a:r>
              <a:rPr lang="fr-FR" b="1" i="1" u="sng" baseline="0" noProof="0" dirty="0" smtClean="0"/>
              <a:t> MÉTHODE</a:t>
            </a:r>
            <a:r>
              <a:rPr lang="fr-FR" b="0" i="0" u="none" baseline="0" noProof="0" dirty="0" smtClean="0"/>
              <a:t> du Maître.</a:t>
            </a:r>
            <a:endParaRPr lang="fr-FR" baseline="0" noProof="0" dirty="0" smtClean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C’est la méthode de </a:t>
            </a:r>
            <a:r>
              <a:rPr lang="fr-FR" b="1" i="1" u="sng" baseline="0" noProof="0" dirty="0" smtClean="0"/>
              <a:t>s’inviter</a:t>
            </a:r>
            <a:r>
              <a:rPr lang="fr-FR" baseline="0" noProof="0" dirty="0" smtClean="0"/>
              <a:t> dans la vie de quelqu’un.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Il s’invite chez Zachée, la Samaritaine, dans les villages…   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aseline="0" noProof="0" dirty="0" smtClean="0"/>
              <a:t>En plus, Jésus était charpentier, un métier dans un village. 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Il n’était pas </a:t>
            </a:r>
            <a:r>
              <a:rPr lang="fr-FR" baseline="0" noProof="0" dirty="0" smtClean="0"/>
              <a:t>matelot, mais </a:t>
            </a:r>
            <a:r>
              <a:rPr lang="fr-FR" baseline="0" noProof="0" dirty="0" smtClean="0"/>
              <a:t>Il a </a:t>
            </a:r>
            <a:r>
              <a:rPr lang="fr-FR" b="1" i="1" u="sng" baseline="0" noProof="0" dirty="0" smtClean="0"/>
              <a:t>quitté</a:t>
            </a:r>
            <a:r>
              <a:rPr lang="fr-FR" b="0" i="1" u="sng" baseline="0" noProof="0" dirty="0" smtClean="0"/>
              <a:t> sa ZONE du CONFORT</a:t>
            </a:r>
            <a:r>
              <a:rPr lang="fr-FR" baseline="0" noProof="0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Les petites vagues ont certainement fait bouger le </a:t>
            </a:r>
            <a:r>
              <a:rPr lang="fr-FR" baseline="0" noProof="0" dirty="0" smtClean="0"/>
              <a:t>bateau </a:t>
            </a:r>
            <a:r>
              <a:rPr lang="fr-FR" baseline="0" noProof="0" dirty="0" smtClean="0"/>
              <a:t>!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Ainsi, nous voyons </a:t>
            </a:r>
            <a:r>
              <a:rPr lang="fr-FR" baseline="0" noProof="0" dirty="0" smtClean="0"/>
              <a:t>cette </a:t>
            </a:r>
            <a:r>
              <a:rPr lang="fr-FR" b="1" i="1" u="sng" baseline="0" noProof="0" dirty="0" smtClean="0"/>
              <a:t>4</a:t>
            </a:r>
            <a:r>
              <a:rPr lang="fr-FR" b="1" i="1" u="sng" baseline="30000" noProof="0" dirty="0" smtClean="0"/>
              <a:t>e</a:t>
            </a:r>
            <a:r>
              <a:rPr lang="fr-FR" b="1" i="1" u="sng" baseline="0" noProof="0" dirty="0" smtClean="0"/>
              <a:t> MÉTHODE</a:t>
            </a:r>
            <a:r>
              <a:rPr lang="fr-FR" b="0" i="0" u="none" baseline="0" noProof="0" dirty="0" smtClean="0"/>
              <a:t> du Maître.</a:t>
            </a:r>
            <a:endParaRPr lang="fr-FR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42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Jésus nous demande</a:t>
            </a:r>
            <a:r>
              <a:rPr lang="fr-FR" baseline="0" noProof="0" dirty="0" smtClean="0"/>
              <a:t> de « sortir de notre zone du confort ».  </a:t>
            </a:r>
            <a:r>
              <a:rPr lang="fr-FR" b="1" i="1" baseline="0" noProof="0" dirty="0" smtClean="0"/>
              <a:t>C’est une </a:t>
            </a:r>
            <a:r>
              <a:rPr lang="fr-FR" b="1" i="1" baseline="0" noProof="0" dirty="0" smtClean="0"/>
              <a:t>des Méthodes essentielles </a:t>
            </a:r>
            <a:r>
              <a:rPr lang="fr-FR" b="1" i="1" baseline="0" noProof="0" dirty="0" smtClean="0"/>
              <a:t>du Maître !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Il l’a fait ; c’est maintenant à notre tour de le faire.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aseline="0" noProof="0" dirty="0" smtClean="0"/>
              <a:t>Rappelez-vous qu’il y avait des tempêtes meurtrière sur cette mer de Galilée, selon </a:t>
            </a:r>
            <a:r>
              <a:rPr lang="fr-FR" b="1" baseline="0" noProof="0" dirty="0" smtClean="0"/>
              <a:t>Mt8v24</a:t>
            </a:r>
            <a:r>
              <a:rPr lang="fr-FR" baseline="0" noProof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 smtClean="0"/>
              <a:t>    Sortir en chaloupe, avec ses filets, n’est pas une mince affaire ; c’est du travail lourd et Jésus était prêt à </a:t>
            </a:r>
            <a:r>
              <a:rPr lang="fr-FR" baseline="0" noProof="0" dirty="0" smtClean="0"/>
              <a:t>le faire. [</a:t>
            </a:r>
            <a:r>
              <a:rPr lang="fr-FR" b="1" baseline="0" noProof="0" dirty="0" smtClean="0"/>
              <a:t>lire écran</a:t>
            </a:r>
            <a:r>
              <a:rPr lang="fr-FR" baseline="0" noProof="0" dirty="0" smtClean="0"/>
              <a:t>]</a:t>
            </a:r>
            <a:endParaRPr lang="fr-FR" baseline="0" noProof="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baseline="0" noProof="0" dirty="0" smtClean="0"/>
              <a:t>La</a:t>
            </a:r>
            <a:r>
              <a:rPr lang="fr-FR" b="0" u="none" baseline="0" noProof="0" dirty="0" smtClean="0"/>
              <a:t> </a:t>
            </a:r>
            <a:r>
              <a:rPr lang="fr-FR" baseline="0" noProof="0" dirty="0" smtClean="0"/>
              <a:t>méthode du Maître </a:t>
            </a:r>
            <a:r>
              <a:rPr lang="fr-FR" baseline="0" noProof="0" dirty="0" smtClean="0"/>
              <a:t>ici est de sortir. </a:t>
            </a:r>
            <a:r>
              <a:rPr lang="fr-FR" b="1" i="1" u="sng" baseline="0" noProof="0" dirty="0" smtClean="0"/>
              <a:t>Il </a:t>
            </a:r>
            <a:r>
              <a:rPr lang="fr-FR" b="1" i="1" u="sng" baseline="0" noProof="0" dirty="0" smtClean="0"/>
              <a:t>est </a:t>
            </a:r>
            <a:r>
              <a:rPr lang="fr-FR" b="1" i="1" u="sng" baseline="0" noProof="0" dirty="0" smtClean="0"/>
              <a:t>sorti</a:t>
            </a:r>
            <a:r>
              <a:rPr lang="fr-FR" b="0" i="0" u="none" baseline="0" noProof="0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b="0" i="0" u="none" baseline="0" noProof="0" dirty="0" smtClean="0"/>
              <a:t>    Il est sorti, </a:t>
            </a:r>
            <a:r>
              <a:rPr lang="fr-FR" baseline="0" noProof="0" dirty="0" smtClean="0"/>
              <a:t>Lui-même</a:t>
            </a:r>
            <a:r>
              <a:rPr lang="fr-FR" baseline="0" noProof="0" dirty="0" smtClean="0"/>
              <a:t>, de sa gloire au ciel, selon Jn17v5 « la gloire que j’avais » </a:t>
            </a:r>
            <a:r>
              <a:rPr lang="fr-FR" baseline="0" noProof="0" dirty="0" smtClean="0"/>
              <a:t>et selon </a:t>
            </a:r>
            <a:r>
              <a:rPr lang="fr-FR" baseline="0" noProof="0" dirty="0" smtClean="0"/>
              <a:t>Ph2v7 « il s’est humilié ».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Nous </a:t>
            </a:r>
            <a:r>
              <a:rPr lang="fr-FR" baseline="0" noProof="0" dirty="0" smtClean="0"/>
              <a:t>avons besoin de </a:t>
            </a:r>
            <a:r>
              <a:rPr lang="fr-FR" baseline="0" noProof="0" dirty="0" smtClean="0"/>
              <a:t>sortir aussi, pour amener d’autres à Lui.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Un vrai pêcheur ne reste pas à la maison, au confort de son foyer, tout près du feu…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Il se lève tôt, </a:t>
            </a:r>
            <a:r>
              <a:rPr lang="fr-FR" baseline="0" noProof="0" dirty="0" smtClean="0"/>
              <a:t>sort, </a:t>
            </a:r>
            <a:r>
              <a:rPr lang="fr-FR" baseline="0" noProof="0" dirty="0" smtClean="0"/>
              <a:t>souvent sous la pluie et dans le </a:t>
            </a:r>
            <a:r>
              <a:rPr lang="fr-FR" baseline="0" noProof="0" dirty="0" smtClean="0"/>
              <a:t>froid pour aller à la pêche.</a:t>
            </a:r>
            <a:endParaRPr lang="fr-FR" baseline="0" noProof="0" dirty="0" smtClean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</a:t>
            </a:r>
            <a:r>
              <a:rPr lang="fr-FR" baseline="0" noProof="0" dirty="0" smtClean="0"/>
              <a:t>Pourquoi ?  Parce </a:t>
            </a:r>
            <a:r>
              <a:rPr lang="fr-FR" baseline="0" noProof="0" dirty="0" smtClean="0"/>
              <a:t>qu’il a une </a:t>
            </a:r>
            <a:r>
              <a:rPr lang="fr-FR" b="1" u="sng" baseline="0" noProof="0" dirty="0" smtClean="0"/>
              <a:t>PASSION</a:t>
            </a:r>
            <a:r>
              <a:rPr lang="fr-FR" baseline="0" noProof="0" dirty="0" smtClean="0"/>
              <a:t> pour </a:t>
            </a:r>
            <a:r>
              <a:rPr lang="fr-FR" baseline="0" noProof="0" dirty="0" smtClean="0"/>
              <a:t>ramener des poissons.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59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</a:t>
            </a:r>
            <a:r>
              <a:rPr lang="fr-FR" noProof="0" dirty="0" smtClean="0"/>
              <a:t>Jésus </a:t>
            </a:r>
            <a:r>
              <a:rPr lang="fr-FR" noProof="0" dirty="0" smtClean="0"/>
              <a:t>a demandé</a:t>
            </a:r>
            <a:r>
              <a:rPr lang="fr-FR" baseline="0" noProof="0" dirty="0" smtClean="0"/>
              <a:t> </a:t>
            </a:r>
            <a:r>
              <a:rPr lang="fr-FR" baseline="0" noProof="0" dirty="0" smtClean="0"/>
              <a:t>à Pierre une chose étrange.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Dans v5 nous apprenons que Pierre était fatigué !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En plus, Pierre est un pêcheur averti, et n’y allais pas </a:t>
            </a:r>
            <a:r>
              <a:rPr lang="fr-FR" baseline="0" noProof="0" dirty="0" smtClean="0"/>
              <a:t>en plein soleil.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Les </a:t>
            </a:r>
            <a:r>
              <a:rPr lang="fr-FR" baseline="0" noProof="0" dirty="0" smtClean="0"/>
              <a:t>poissons verraient le filet et </a:t>
            </a:r>
            <a:r>
              <a:rPr lang="fr-FR" baseline="0" noProof="0" dirty="0" smtClean="0"/>
              <a:t>l’ombre du </a:t>
            </a:r>
            <a:r>
              <a:rPr lang="fr-FR" baseline="0" noProof="0" dirty="0" smtClean="0"/>
              <a:t>bateau.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Il fait extrêmement chaud le jour, en plein soleil, sur la mer.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Pierre hésite</a:t>
            </a:r>
            <a:r>
              <a:rPr lang="fr-FR" baseline="0" noProof="0" dirty="0" smtClean="0"/>
              <a:t>,… </a:t>
            </a:r>
            <a:r>
              <a:rPr lang="fr-FR" baseline="0" noProof="0" dirty="0" smtClean="0"/>
              <a:t>mais enfin, il obéit à Jésus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aseline="0" noProof="0" dirty="0" smtClean="0"/>
              <a:t>Voici la </a:t>
            </a:r>
            <a:r>
              <a:rPr lang="fr-FR" b="1" i="1" u="sng" baseline="0" noProof="0" dirty="0" smtClean="0"/>
              <a:t>5</a:t>
            </a:r>
            <a:r>
              <a:rPr lang="fr-FR" b="1" i="1" u="sng" baseline="30000" noProof="0" dirty="0" smtClean="0"/>
              <a:t>e</a:t>
            </a:r>
            <a:r>
              <a:rPr lang="fr-FR" b="1" i="1" u="sng" baseline="0" noProof="0" dirty="0" smtClean="0"/>
              <a:t> MÉTHODE</a:t>
            </a:r>
            <a:r>
              <a:rPr lang="fr-FR" b="0" i="0" u="none" baseline="0" noProof="0" dirty="0" smtClean="0"/>
              <a:t> du Maître : faire </a:t>
            </a:r>
            <a:r>
              <a:rPr lang="fr-FR" b="1" i="0" u="none" baseline="0" noProof="0" dirty="0" smtClean="0"/>
              <a:t>l’</a:t>
            </a:r>
            <a:r>
              <a:rPr lang="fr-FR" b="1" i="1" u="sng" baseline="0" noProof="0" dirty="0" smtClean="0"/>
              <a:t>effort</a:t>
            </a:r>
            <a:r>
              <a:rPr lang="fr-FR" b="0" i="0" u="none" baseline="0" noProof="0" dirty="0" smtClean="0"/>
              <a:t> de sortir !</a:t>
            </a:r>
            <a:endParaRPr lang="fr-FR" b="0" i="0" baseline="0" noProof="0" dirty="0" smtClean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Comment pêcher des hommes comme le Maître ?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Le Seigneur Jésus Christ est venu du ciel « pour chercher et sauver ce qui est perdu » selon Lc19v10.</a:t>
            </a:r>
            <a:endParaRPr lang="fr-FR" baseline="0" noProof="0" dirty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 </a:t>
            </a:r>
            <a:r>
              <a:rPr lang="fr-FR" baseline="0" noProof="0" dirty="0" smtClean="0"/>
              <a:t>   </a:t>
            </a:r>
            <a:r>
              <a:rPr lang="fr-FR" b="0" i="1" u="sng" baseline="0" noProof="0" dirty="0" smtClean="0"/>
              <a:t>N’attendons pas que le monde vient chercher du secours</a:t>
            </a:r>
            <a:r>
              <a:rPr lang="fr-FR" b="0" i="1" u="none" baseline="0" noProof="0" dirty="0" smtClean="0"/>
              <a:t> !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Jésus n’est pas resté au Temple, en attendant que les malades et les pécheurs viennent chercher son secours.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Il a traversé son pays À PIED, et beaucoup de fois !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Les disciples aussi ne sont pas restés dans la chambre haute ; ils sont </a:t>
            </a:r>
            <a:r>
              <a:rPr lang="fr-FR" b="1" baseline="0" noProof="0" dirty="0" smtClean="0"/>
              <a:t>DESCENDUS dans la rue</a:t>
            </a:r>
            <a:r>
              <a:rPr lang="fr-FR" baseline="0" noProof="0" dirty="0" smtClean="0"/>
              <a:t> pour chercher des perdus.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018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Quand Pierre</a:t>
            </a:r>
            <a:r>
              <a:rPr lang="fr-FR" baseline="0" noProof="0" dirty="0" smtClean="0"/>
              <a:t> a obéi, les poissons étaient là au rendez-vous.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La méthode du Maître est de nous impliquer dans Son œuvre, et pas le contraire !  C’est sa </a:t>
            </a:r>
            <a:r>
              <a:rPr lang="fr-FR" b="1" i="1" u="sng" baseline="0" noProof="0" dirty="0" smtClean="0"/>
              <a:t>6</a:t>
            </a:r>
            <a:r>
              <a:rPr lang="fr-FR" b="1" i="1" u="sng" baseline="30000" noProof="0" dirty="0" smtClean="0"/>
              <a:t>e</a:t>
            </a:r>
            <a:r>
              <a:rPr lang="fr-FR" b="1" i="1" u="sng" baseline="0" noProof="0" dirty="0" smtClean="0"/>
              <a:t> MÉTHODE</a:t>
            </a:r>
            <a:r>
              <a:rPr lang="fr-FR" baseline="0" noProof="0" dirty="0" smtClean="0"/>
              <a:t> de pêche.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Trop souvent, </a:t>
            </a:r>
            <a:r>
              <a:rPr lang="fr-FR" baseline="0" noProof="0" dirty="0" smtClean="0"/>
              <a:t>nous </a:t>
            </a:r>
            <a:r>
              <a:rPr lang="fr-FR" baseline="0" noProof="0" dirty="0" smtClean="0"/>
              <a:t>demandons à Dieu de bénir </a:t>
            </a:r>
            <a:r>
              <a:rPr lang="fr-FR" baseline="0" noProof="0" dirty="0" smtClean="0"/>
              <a:t>nos programmes.</a:t>
            </a:r>
            <a:endParaRPr lang="fr-FR" baseline="0" noProof="0" dirty="0" smtClean="0"/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Le travail du pêcheur d’hommes n’est pas de ce monde !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b="1" u="sng" baseline="0" noProof="0" dirty="0" smtClean="0"/>
              <a:t>Dieu</a:t>
            </a:r>
            <a:r>
              <a:rPr lang="fr-FR" baseline="0" noProof="0" dirty="0" smtClean="0"/>
              <a:t> a fait venir PLUS de poissons que Pierre n’a jamais vus.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baseline="0" noProof="0" dirty="0" smtClean="0"/>
              <a:t>    </a:t>
            </a:r>
            <a:r>
              <a:rPr lang="fr-FR" baseline="0" noProof="0" dirty="0" smtClean="0"/>
              <a:t>La quantité de poissons a failli enfoncer deux bateaux de pêche, des bateaux construits pour ce travail. </a:t>
            </a:r>
            <a:r>
              <a:rPr lang="fr-FR" baseline="0" noProof="0" dirty="0" smtClean="0"/>
              <a:t>[</a:t>
            </a:r>
            <a:r>
              <a:rPr lang="fr-FR" b="1" baseline="0" noProof="0" dirty="0" smtClean="0"/>
              <a:t>lire écran</a:t>
            </a:r>
            <a:r>
              <a:rPr lang="fr-FR" baseline="0" noProof="0" dirty="0" smtClean="0"/>
              <a:t>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baseline="0" noProof="0" dirty="0" smtClean="0"/>
              <a:t>    Pierre, Jean &amp; Jacques selon v10 et probablement André ont tous compris que le MAÎTRE savait mieux qu’eux ce qu’Il faisait ce jour-là.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b="1" noProof="0" dirty="0" smtClean="0"/>
              <a:t>Est-ce </a:t>
            </a:r>
            <a:r>
              <a:rPr lang="fr-FR" b="1" noProof="0" dirty="0" smtClean="0"/>
              <a:t>que nous le savons 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noProof="0" dirty="0" smtClean="0"/>
              <a:t>    Est-ce que nous</a:t>
            </a:r>
            <a:r>
              <a:rPr lang="fr-FR" baseline="0" noProof="0" dirty="0" smtClean="0"/>
              <a:t> sommes convaincus qu’il faut suivre le Maître à la pêche des personnes perdues 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baseline="0" noProof="0" dirty="0" smtClean="0"/>
              <a:t>    Est-ce que nous sommes convaincus qu’</a:t>
            </a:r>
            <a:r>
              <a:rPr lang="fr-FR" b="1" i="1" u="sng" baseline="0" noProof="0" dirty="0" smtClean="0"/>
              <a:t>Il ferra venir</a:t>
            </a:r>
            <a:r>
              <a:rPr lang="fr-FR" b="1" baseline="0" noProof="0" dirty="0" smtClean="0"/>
              <a:t> les personnes qu’Il veut</a:t>
            </a:r>
            <a:r>
              <a:rPr lang="fr-FR" baseline="0" noProof="0" dirty="0" smtClean="0"/>
              <a:t> </a:t>
            </a:r>
            <a:r>
              <a:rPr lang="fr-FR" b="1" baseline="0" noProof="0" dirty="0" smtClean="0"/>
              <a:t>sauver</a:t>
            </a:r>
            <a:r>
              <a:rPr lang="fr-FR" baseline="0" noProof="0" dirty="0" smtClean="0"/>
              <a:t> ?</a:t>
            </a:r>
            <a:endParaRPr lang="fr-FR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73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</a:t>
            </a:r>
            <a:r>
              <a:rPr lang="fr-FR" b="1" noProof="0" dirty="0" smtClean="0"/>
              <a:t>Côte à côte avec Jésus</a:t>
            </a:r>
            <a:r>
              <a:rPr lang="fr-FR" noProof="0" dirty="0" smtClean="0"/>
              <a:t>, Pierre a tiré le filet au point que cela se rompait.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Les pauvres outils de l’homme ne sont rien en comparaison avec la main de Dieu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 smtClean="0"/>
              <a:t>Quand vous avez</a:t>
            </a:r>
            <a:r>
              <a:rPr lang="fr-FR" baseline="0" noProof="0" dirty="0" smtClean="0"/>
              <a:t> amené des personnes au Seigneur, vous vous rendez compte que ce n’est pas par votre talent. 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Pierre commençait à se rendre compte que Jésus est vraiment Dieu qui voulait sauver les hommes.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Il n’y a rien de plus beau que de travailler la main dans la main avec Dieu !</a:t>
            </a:r>
          </a:p>
          <a:p>
            <a:pPr marL="0" indent="0">
              <a:buFont typeface="Wingdings" pitchFamily="2" charset="2"/>
              <a:buNone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05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noProof="0" dirty="0" smtClean="0"/>
              <a:t>    Mais,</a:t>
            </a:r>
            <a:r>
              <a:rPr lang="fr-FR" baseline="0" noProof="0" dirty="0" smtClean="0"/>
              <a:t> Pierre était gêné. </a:t>
            </a:r>
            <a:endParaRPr lang="fr-FR" baseline="0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baseline="0" noProof="0" dirty="0" smtClean="0"/>
              <a:t>    </a:t>
            </a:r>
            <a:r>
              <a:rPr lang="fr-FR" baseline="0" noProof="0" dirty="0" smtClean="0"/>
              <a:t>Il s’est souvenu de son passé.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aseline="0" noProof="0" dirty="0" smtClean="0"/>
              <a:t>C’est cela qui </a:t>
            </a:r>
            <a:r>
              <a:rPr lang="fr-FR" b="1" baseline="0" noProof="0" dirty="0" smtClean="0"/>
              <a:t>nous freine </a:t>
            </a:r>
            <a:r>
              <a:rPr lang="fr-FR" baseline="0" noProof="0" dirty="0" smtClean="0"/>
              <a:t>le plus souvent.  [</a:t>
            </a:r>
            <a:r>
              <a:rPr lang="fr-FR" b="1" u="sng" baseline="0" noProof="0" dirty="0" smtClean="0"/>
              <a:t>lire écran</a:t>
            </a:r>
            <a:r>
              <a:rPr lang="fr-FR" baseline="0" noProof="0" dirty="0" smtClean="0"/>
              <a:t>]    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« Qui suis-je pour amener d’autres au Seigneur ? »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« Je ne suis qu’un pauvre pécheur, moi-même ! »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Heureusement, la prière de Pierre n’était pas exaucée.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 smtClean="0"/>
              <a:t>Si nous confessons nos péchés à Jésus, « Il est fidèle et juste de nous pardonner de toutes</a:t>
            </a:r>
            <a:r>
              <a:rPr lang="fr-FR" baseline="0" noProof="0" dirty="0" smtClean="0"/>
              <a:t> nos fautes » selon 1 Jn1v9</a:t>
            </a:r>
            <a:r>
              <a:rPr lang="fr-FR" noProof="0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C’est une ruse de</a:t>
            </a:r>
            <a:r>
              <a:rPr lang="fr-FR" baseline="0" noProof="0" dirty="0" smtClean="0"/>
              <a:t> Satan de nous rappeler de </a:t>
            </a:r>
            <a:r>
              <a:rPr lang="fr-FR" b="1" u="sng" baseline="0" noProof="0" dirty="0" smtClean="0"/>
              <a:t>notre passé</a:t>
            </a:r>
            <a:r>
              <a:rPr lang="fr-FR" baseline="0" noProof="0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Ne restons pas au premier pas de la vie chrétienne !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Si vous l’avez reçu comme Sauveur, Il vous a pardonné.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Vous pouvez amener </a:t>
            </a:r>
            <a:r>
              <a:rPr lang="fr-FR" baseline="0" noProof="0" dirty="0" smtClean="0"/>
              <a:t>d’autres </a:t>
            </a:r>
            <a:r>
              <a:rPr lang="fr-FR" baseline="0" noProof="0" dirty="0" smtClean="0"/>
              <a:t>à Lui avec </a:t>
            </a:r>
            <a:r>
              <a:rPr lang="fr-FR" b="1" i="1" u="sng" baseline="0" noProof="0" dirty="0" smtClean="0"/>
              <a:t>confiance</a:t>
            </a:r>
            <a:r>
              <a:rPr lang="fr-FR" baseline="0" noProof="0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</a:t>
            </a:r>
            <a:r>
              <a:rPr lang="fr-FR" b="1" i="1" u="sng" baseline="0" noProof="0" dirty="0" smtClean="0"/>
              <a:t>Sortons</a:t>
            </a:r>
            <a:r>
              <a:rPr lang="fr-FR" baseline="0" noProof="0" dirty="0" smtClean="0"/>
              <a:t> de notre zone du confort, de notre assemblée de chrétiens, et </a:t>
            </a:r>
            <a:r>
              <a:rPr lang="fr-FR" b="1" i="1" u="sng" baseline="0" noProof="0" dirty="0" smtClean="0"/>
              <a:t>cherchons</a:t>
            </a:r>
            <a:r>
              <a:rPr lang="fr-FR" baseline="0" noProof="0" dirty="0" smtClean="0"/>
              <a:t> les perdus où ils sont. 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</a:t>
            </a:r>
            <a:r>
              <a:rPr lang="fr-FR" b="1" i="1" u="sng" baseline="0" noProof="0" dirty="0" smtClean="0"/>
              <a:t>Avançons</a:t>
            </a:r>
            <a:r>
              <a:rPr lang="fr-FR" baseline="0" noProof="0" dirty="0" smtClean="0"/>
              <a:t> « en pleine eau » avec le Maître pêcheur.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</a:t>
            </a:r>
            <a:r>
              <a:rPr lang="fr-FR" b="1" i="1" u="sng" baseline="0" noProof="0" dirty="0" smtClean="0"/>
              <a:t>Travaillons</a:t>
            </a:r>
            <a:r>
              <a:rPr lang="fr-FR" baseline="0" noProof="0" dirty="0" smtClean="0"/>
              <a:t> ensemble avec Dieu.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</a:t>
            </a:r>
            <a:endParaRPr lang="fr-FR" noProof="0" dirty="0" smtClean="0"/>
          </a:p>
          <a:p>
            <a:pPr marL="171450" indent="-171450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27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Que faut-il faire avec le temps que le Seigneur nous laisse sur cette terre ?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Est-ce que la vie continue « comme une longue fleuve tranquille</a:t>
            </a:r>
            <a:r>
              <a:rPr lang="fr-FR" baseline="0" noProof="0" dirty="0" smtClean="0"/>
              <a:t> </a:t>
            </a:r>
            <a:r>
              <a:rPr lang="fr-FR" noProof="0" dirty="0" smtClean="0"/>
              <a:t>» depuis l’arrivée de Jésus dans notre vie ?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 smtClean="0"/>
              <a:t>Pierre et les autres se rendaient compte qu’il fallait choisir.</a:t>
            </a:r>
          </a:p>
          <a:p>
            <a:pPr marL="0" indent="0">
              <a:buFont typeface="Wingdings" pitchFamily="2" charset="2"/>
              <a:buNone/>
            </a:pPr>
            <a:r>
              <a:rPr lang="fr-FR" noProof="0" dirty="0" smtClean="0"/>
              <a:t>    Pouvaient-ils</a:t>
            </a:r>
            <a:r>
              <a:rPr lang="fr-FR" baseline="0" noProof="0" dirty="0" smtClean="0"/>
              <a:t> continuer à recevoir la grâce du pardon et ne pas la partager avec les autres autour d’eux ?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Jésus n’a rien dit au sujet de leurs bateaux.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 smtClean="0"/>
              <a:t>    Que faut-il en faire ?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92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70" y="5959541"/>
            <a:ext cx="888030" cy="8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8838"/>
            <a:ext cx="899592" cy="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2006" y="328304"/>
            <a:ext cx="3841994" cy="6543288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fr-FR" sz="4600" b="0" i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4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 </a:t>
            </a:r>
            <a:r>
              <a:rPr lang="fr-FR" sz="4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crains </a:t>
            </a:r>
            <a:r>
              <a:rPr lang="fr-FR" sz="4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point</a:t>
            </a:r>
            <a:r>
              <a:rPr lang="fr-FR" sz="4600" b="0" i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;  </a:t>
            </a:r>
            <a:r>
              <a:rPr lang="fr-FR" sz="46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désormais tu seras </a:t>
            </a:r>
            <a:r>
              <a:rPr lang="fr-FR" sz="4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pêcheur</a:t>
            </a:r>
            <a:r>
              <a:rPr lang="fr-FR" sz="46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d'hommes</a:t>
            </a:r>
            <a:r>
              <a:rPr lang="fr-FR" sz="46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 »</a:t>
            </a:r>
          </a:p>
          <a:p>
            <a:pPr algn="l">
              <a:lnSpc>
                <a:spcPts val="7000"/>
              </a:lnSpc>
            </a:pPr>
            <a:r>
              <a:rPr lang="fr-FR" sz="4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5v10</a:t>
            </a:r>
            <a:endParaRPr lang="fr-FR" sz="46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03"/>
            <a:ext cx="5302006" cy="6529697"/>
          </a:xfrm>
        </p:spPr>
      </p:pic>
    </p:spTree>
    <p:extLst>
      <p:ext uri="{BB962C8B-B14F-4D97-AF65-F5344CB8AC3E}">
        <p14:creationId xmlns:p14="http://schemas.microsoft.com/office/powerpoint/2010/main" val="3503039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Faut-il tout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abandonner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Et</a:t>
            </a:r>
            <a:r>
              <a:rPr lang="fr-FR" dirty="0">
                <a:latin typeface="Arial" pitchFamily="34" charset="0"/>
                <a:cs typeface="Arial" pitchFamily="34" charset="0"/>
              </a:rPr>
              <a:t>, ayant ramené les barques à terre,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ils laissèrent tout</a:t>
            </a:r>
            <a:r>
              <a:rPr lang="fr-FR" dirty="0">
                <a:latin typeface="Arial" pitchFamily="34" charset="0"/>
                <a:cs typeface="Arial" pitchFamily="34" charset="0"/>
              </a:rPr>
              <a:t>, et le suivirent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5v11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Il faut tout laisser à Jésus.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55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2006" y="328304"/>
            <a:ext cx="3841994" cy="6543288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fr-FR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 Ne </a:t>
            </a:r>
            <a:r>
              <a:rPr lang="fr-FR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crains </a:t>
            </a:r>
            <a:r>
              <a:rPr lang="fr-FR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point ;  </a:t>
            </a:r>
            <a:r>
              <a:rPr lang="fr-FR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désormais tu seras pêcheur </a:t>
            </a:r>
            <a:r>
              <a:rPr lang="fr-FR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d'hommes. »</a:t>
            </a:r>
          </a:p>
          <a:p>
            <a:pPr algn="l">
              <a:lnSpc>
                <a:spcPts val="7000"/>
              </a:lnSpc>
            </a:pPr>
            <a:r>
              <a:rPr lang="fr-FR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5v10</a:t>
            </a:r>
            <a:endParaRPr lang="fr-FR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03"/>
            <a:ext cx="5302006" cy="6529697"/>
          </a:xfrm>
        </p:spPr>
      </p:pic>
    </p:spTree>
    <p:extLst>
      <p:ext uri="{BB962C8B-B14F-4D97-AF65-F5344CB8AC3E}">
        <p14:creationId xmlns:p14="http://schemas.microsoft.com/office/powerpoint/2010/main" val="4268434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Revoir, réagir et revenir 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Le Maître montre ses Méthodes à travers tous les quatre Evangiles.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Il est lui-même notre Modèle à suivre.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Sa première Méthode était de sortir de son confort à la rencontre des perdus.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Nous ne pouvons pas attendre que les perdus frappent à notre porte !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www.AzBible.yolasite.com/fr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9749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pprofondir la </a:t>
            </a:r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ible dans son </a:t>
            </a:r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ontexte</a:t>
            </a:r>
            <a:endParaRPr lang="fr-FR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u="sng" dirty="0" smtClean="0">
                <a:latin typeface="Arial" pitchFamily="34" charset="0"/>
                <a:cs typeface="Arial" pitchFamily="34" charset="0"/>
              </a:rPr>
              <a:t>Comment</a:t>
            </a:r>
            <a:r>
              <a:rPr lang="fr-FR" sz="4800" dirty="0" smtClean="0">
                <a:latin typeface="Arial" pitchFamily="34" charset="0"/>
                <a:cs typeface="Arial" pitchFamily="34" charset="0"/>
              </a:rPr>
              <a:t> peut-on le faire ?</a:t>
            </a:r>
            <a:endParaRPr lang="fr-FR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 </a:t>
            </a:r>
            <a:r>
              <a:rPr lang="fr-FR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frémis donc </a:t>
            </a:r>
            <a:r>
              <a:rPr lang="fr-FR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fr-FR" dirty="0">
                <a:latin typeface="Arial" pitchFamily="34" charset="0"/>
                <a:cs typeface="Arial" pitchFamily="34" charset="0"/>
              </a:rPr>
              <a:t>Désormais, ce sont des hommes que tu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prendras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vivants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5v10 </a:t>
            </a:r>
            <a:r>
              <a:rPr lang="fr-FR" sz="2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Chouraqui</a:t>
            </a: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Les Méthodes du </a:t>
            </a:r>
            <a:r>
              <a:rPr lang="fr-FR" dirty="0">
                <a:latin typeface="Arial" pitchFamily="34" charset="0"/>
                <a:cs typeface="Arial" pitchFamily="34" charset="0"/>
              </a:rPr>
              <a:t>Maître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1287462"/>
            <a:ext cx="6753225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Il est sorti du confort.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63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Notre Modèle est le Maître.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Lorsqu'il </a:t>
            </a:r>
            <a:r>
              <a:rPr lang="fr-FR" dirty="0">
                <a:latin typeface="Arial" pitchFamily="34" charset="0"/>
                <a:cs typeface="Arial" pitchFamily="34" charset="0"/>
              </a:rPr>
              <a:t>eut cessé de parler, il dit à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Simon :  ‘</a:t>
            </a:r>
            <a:r>
              <a:rPr lang="fr-FR" b="1" i="1" u="sng" dirty="0" smtClean="0">
                <a:latin typeface="Arial" pitchFamily="34" charset="0"/>
                <a:cs typeface="Arial" pitchFamily="34" charset="0"/>
              </a:rPr>
              <a:t>Avance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en pleine eau</a:t>
            </a:r>
            <a:r>
              <a:rPr lang="fr-FR" dirty="0">
                <a:latin typeface="Arial" pitchFamily="34" charset="0"/>
                <a:cs typeface="Arial" pitchFamily="34" charset="0"/>
              </a:rPr>
              <a:t>, et jetez vos filets pour pêcher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.’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5v4 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Il faut Sortir.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97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Avance en pleine eau ! »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5" y="1196975"/>
            <a:ext cx="7106389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Il faut faire l’effort.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2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Qui a fait venir les poissons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Ils </a:t>
            </a:r>
            <a:r>
              <a:rPr lang="fr-FR" dirty="0">
                <a:latin typeface="Arial" pitchFamily="34" charset="0"/>
                <a:cs typeface="Arial" pitchFamily="34" charset="0"/>
              </a:rPr>
              <a:t>prirent une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grande quantité</a:t>
            </a:r>
            <a:r>
              <a:rPr lang="fr-FR" dirty="0">
                <a:latin typeface="Arial" pitchFamily="34" charset="0"/>
                <a:cs typeface="Arial" pitchFamily="34" charset="0"/>
              </a:rPr>
              <a:t> de poissons, et leur filet se rompait. Ils firent signe à leurs compagnons qui étaient dans l'autre barque de venir les aider. Ils vinrent et ils remplirent les deux barques, au point qu'elles enfonçaient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5v6-7 </a:t>
            </a:r>
            <a:r>
              <a:rPr lang="fr-FR" sz="28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8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 smtClean="0">
                <a:latin typeface="Arial" pitchFamily="34" charset="0"/>
                <a:cs typeface="Arial" pitchFamily="34" charset="0"/>
              </a:rPr>
              <a:t>Nous travaillons avec Dieu.</a:t>
            </a:r>
            <a:endParaRPr lang="fr-F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82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Pierre n’a jamais vécu ça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5508"/>
            <a:ext cx="6556926" cy="475377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600" dirty="0" smtClean="0">
                <a:latin typeface="Arial" pitchFamily="34" charset="0"/>
                <a:cs typeface="Arial" pitchFamily="34" charset="0"/>
              </a:rPr>
              <a:t>Il voyait Jésus différemment.</a:t>
            </a:r>
            <a:endParaRPr lang="fr-FR" sz="4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58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Qu’attendez-vous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Quand </a:t>
            </a:r>
            <a:r>
              <a:rPr lang="fr-FR" dirty="0">
                <a:latin typeface="Arial" pitchFamily="34" charset="0"/>
                <a:cs typeface="Arial" pitchFamily="34" charset="0"/>
              </a:rPr>
              <a:t>il vit cela, Simon Pierre tomba aux genoux de Jésus, et dit: Seigneur,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retire-toi de moi</a:t>
            </a:r>
            <a:r>
              <a:rPr lang="fr-FR" dirty="0">
                <a:latin typeface="Arial" pitchFamily="34" charset="0"/>
                <a:cs typeface="Arial" pitchFamily="34" charset="0"/>
              </a:rPr>
              <a:t>, parce que je suis un homme pécheur.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Luc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5v8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Jésus pardonne le passé.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28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Nous sommes devant un choix.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1196975"/>
            <a:ext cx="6337300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Suivre ou ne pas suivre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70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1046</Words>
  <Application>Microsoft Office PowerPoint</Application>
  <PresentationFormat>On-screen Show (4:3)</PresentationFormat>
  <Paragraphs>157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Office Theme</vt:lpstr>
      <vt:lpstr>PowerPoint Presentation</vt:lpstr>
      <vt:lpstr>Approfondir la Bible dans son Contexte</vt:lpstr>
      <vt:lpstr>Les Méthodes du Maître</vt:lpstr>
      <vt:lpstr>Notre Modèle est le Maître.</vt:lpstr>
      <vt:lpstr>« Avance en pleine eau ! »</vt:lpstr>
      <vt:lpstr>Qui a fait venir les poissons ?</vt:lpstr>
      <vt:lpstr>Pierre n’a jamais vécu ça !</vt:lpstr>
      <vt:lpstr>Qu’attendez-vous ?</vt:lpstr>
      <vt:lpstr>Nous sommes devant un choix.</vt:lpstr>
      <vt:lpstr>Faut-il tout abandonner ?</vt:lpstr>
      <vt:lpstr>PowerPoint Presentation</vt:lpstr>
      <vt:lpstr>Revoir, réagir et revenir :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www.AzBible.yolasite.com</cp:lastModifiedBy>
  <cp:revision>183</cp:revision>
  <dcterms:created xsi:type="dcterms:W3CDTF">2010-11-10T08:57:02Z</dcterms:created>
  <dcterms:modified xsi:type="dcterms:W3CDTF">2015-11-06T09:54:14Z</dcterms:modified>
</cp:coreProperties>
</file>