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8" r:id="rId3"/>
    <p:sldId id="257" r:id="rId4"/>
    <p:sldId id="261" r:id="rId5"/>
    <p:sldId id="262" r:id="rId6"/>
    <p:sldId id="263" r:id="rId7"/>
    <p:sldId id="27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42229" autoAdjust="0"/>
  </p:normalViewPr>
  <p:slideViewPr>
    <p:cSldViewPr>
      <p:cViewPr varScale="1">
        <p:scale>
          <a:sx n="38" d="100"/>
          <a:sy n="38" d="100"/>
        </p:scale>
        <p:origin x="966" y="3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11/07/2016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160710</a:t>
            </a:r>
            <a:r>
              <a:rPr lang="en-US" baseline="0" noProof="0" dirty="0" smtClean="0"/>
              <a:t> Lafayette CA Sun Valley Bible Chapel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(Summary</a:t>
            </a:r>
            <a:r>
              <a:rPr lang="en-US" baseline="0" noProof="0" dirty="0" smtClean="0"/>
              <a:t> of “John” on each chair)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“Good morning !”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“Let’s </a:t>
            </a:r>
            <a:r>
              <a:rPr lang="en-US" b="1" u="sng" baseline="0" noProof="0" dirty="0" smtClean="0"/>
              <a:t>read</a:t>
            </a:r>
            <a:r>
              <a:rPr lang="en-US" baseline="0" noProof="0" dirty="0" smtClean="0"/>
              <a:t> our verse for today in its context, Jn21v1-11…”</a:t>
            </a:r>
          </a:p>
          <a:p>
            <a:pPr marL="0" indent="0">
              <a:buFont typeface="Wingdings" pitchFamily="2" charset="2"/>
              <a:buNone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[next slide]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509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Truths that </a:t>
            </a:r>
            <a:r>
              <a:rPr lang="en-US" b="1" i="1" noProof="0" dirty="0" smtClean="0"/>
              <a:t>include everyone </a:t>
            </a:r>
            <a:r>
              <a:rPr lang="en-US" noProof="0" dirty="0" smtClean="0"/>
              <a:t>are powerful.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In this one text,</a:t>
            </a:r>
            <a:r>
              <a:rPr lang="en-US" baseline="0" noProof="0" dirty="0" smtClean="0"/>
              <a:t> </a:t>
            </a:r>
            <a:r>
              <a:rPr lang="en-US" b="1" i="1" baseline="0" noProof="0" dirty="0" smtClean="0"/>
              <a:t>two truths </a:t>
            </a:r>
            <a:r>
              <a:rPr lang="en-US" baseline="0" noProof="0" dirty="0" smtClean="0"/>
              <a:t>are revealed.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</a:t>
            </a:r>
            <a:r>
              <a:rPr lang="en-US" b="1" i="1" noProof="0" dirty="0" smtClean="0"/>
              <a:t>6</a:t>
            </a:r>
            <a:r>
              <a:rPr lang="en-US" b="1" i="1" baseline="30000" noProof="0" dirty="0" smtClean="0"/>
              <a:t>th</a:t>
            </a:r>
            <a:r>
              <a:rPr lang="en-US" b="1" i="1" noProof="0" dirty="0" smtClean="0"/>
              <a:t> thread </a:t>
            </a:r>
            <a:r>
              <a:rPr lang="en-US" noProof="0" dirty="0" smtClean="0"/>
              <a:t>in our net is universal.[read]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We have </a:t>
            </a:r>
            <a:r>
              <a:rPr lang="en-US" b="1" u="sng" noProof="0" dirty="0" smtClean="0"/>
              <a:t>all done wrong</a:t>
            </a:r>
            <a:r>
              <a:rPr lang="en-US" noProof="0" dirty="0" smtClean="0"/>
              <a:t> sometime.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</a:t>
            </a:r>
            <a:r>
              <a:rPr lang="en-US" b="1" i="1" noProof="0" dirty="0" smtClean="0"/>
              <a:t>7</a:t>
            </a:r>
            <a:r>
              <a:rPr lang="en-US" b="1" i="1" baseline="30000" noProof="0" dirty="0" smtClean="0"/>
              <a:t>th</a:t>
            </a:r>
            <a:r>
              <a:rPr lang="en-US" b="1" i="1" noProof="0" dirty="0" smtClean="0"/>
              <a:t> thread </a:t>
            </a:r>
            <a:r>
              <a:rPr lang="en-US" noProof="0" dirty="0" smtClean="0"/>
              <a:t>is also universal.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We all </a:t>
            </a:r>
            <a:r>
              <a:rPr lang="en-US" b="1" u="sng" noProof="0" dirty="0" smtClean="0"/>
              <a:t>miss the mark</a:t>
            </a:r>
            <a:r>
              <a:rPr lang="en-US" noProof="0" dirty="0" smtClean="0"/>
              <a:t> of goodness.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There are</a:t>
            </a:r>
            <a:r>
              <a:rPr lang="en-US" baseline="0" noProof="0" dirty="0" smtClean="0"/>
              <a:t> other universal truths.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</a:t>
            </a:r>
            <a:r>
              <a:rPr lang="en-US" b="1" i="1" noProof="0" dirty="0" smtClean="0"/>
              <a:t>8</a:t>
            </a:r>
            <a:r>
              <a:rPr lang="en-US" b="1" i="1" baseline="30000" noProof="0" dirty="0" smtClean="0"/>
              <a:t>th</a:t>
            </a:r>
            <a:r>
              <a:rPr lang="en-US" b="1" i="1" noProof="0" dirty="0" smtClean="0"/>
              <a:t> thread </a:t>
            </a:r>
            <a:r>
              <a:rPr lang="en-US" noProof="0" dirty="0" smtClean="0"/>
              <a:t>in our net is bad news.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</a:t>
            </a:r>
            <a:r>
              <a:rPr lang="en-US" baseline="0" noProof="0" dirty="0" smtClean="0"/>
              <a:t> </a:t>
            </a:r>
            <a:r>
              <a:rPr lang="en-US" b="1" i="1" baseline="0" noProof="0" dirty="0" smtClean="0"/>
              <a:t>9</a:t>
            </a:r>
            <a:r>
              <a:rPr lang="en-US" b="1" i="1" baseline="30000" noProof="0" dirty="0" smtClean="0"/>
              <a:t>th</a:t>
            </a:r>
            <a:r>
              <a:rPr lang="en-US" b="1" i="1" baseline="0" noProof="0" dirty="0" smtClean="0"/>
              <a:t> thread </a:t>
            </a:r>
            <a:r>
              <a:rPr lang="en-US" baseline="0" noProof="0" dirty="0" smtClean="0"/>
              <a:t>is very Good News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3 of 4 threads in our net are bad news.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83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A</a:t>
            </a:r>
            <a:r>
              <a:rPr lang="en-US" baseline="0" noProof="0" dirty="0" smtClean="0"/>
              <a:t> fishing net is </a:t>
            </a:r>
            <a:r>
              <a:rPr lang="en-US" b="1" i="1" baseline="0" noProof="0" dirty="0" smtClean="0"/>
              <a:t>not</a:t>
            </a:r>
            <a:r>
              <a:rPr lang="en-US" baseline="0" noProof="0" dirty="0" smtClean="0"/>
              <a:t> meant to </a:t>
            </a:r>
            <a:r>
              <a:rPr lang="en-US" b="1" i="1" baseline="0" noProof="0" dirty="0" smtClean="0"/>
              <a:t>pull fish down</a:t>
            </a:r>
            <a:r>
              <a:rPr lang="en-US" baseline="0" noProof="0" dirty="0" smtClean="0"/>
              <a:t>, </a:t>
            </a:r>
            <a:r>
              <a:rPr lang="en-US" b="1" u="sng" baseline="0" noProof="0" dirty="0" smtClean="0"/>
              <a:t>but to lift them up</a:t>
            </a:r>
            <a:r>
              <a:rPr lang="en-US" baseline="0" noProof="0" dirty="0" smtClean="0"/>
              <a:t>.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10</a:t>
            </a:r>
            <a:r>
              <a:rPr lang="en-US" b="1" i="1" baseline="30000" noProof="0" dirty="0" smtClean="0"/>
              <a:t>th</a:t>
            </a:r>
            <a:r>
              <a:rPr lang="en-US" b="1" i="1" noProof="0" dirty="0" smtClean="0"/>
              <a:t> thread </a:t>
            </a:r>
            <a:r>
              <a:rPr lang="en-US" noProof="0" dirty="0" smtClean="0"/>
              <a:t>in our net says people don’t even know</a:t>
            </a:r>
            <a:r>
              <a:rPr lang="en-US" baseline="0" noProof="0" dirty="0" smtClean="0"/>
              <a:t> where they are, like fish </a:t>
            </a:r>
            <a:r>
              <a:rPr lang="en-US" b="1" i="1" baseline="0" noProof="0" dirty="0" smtClean="0"/>
              <a:t>unaware</a:t>
            </a:r>
            <a:r>
              <a:rPr lang="en-US" baseline="0" noProof="0" dirty="0" smtClean="0"/>
              <a:t> of the dangers in the ocean. [read]</a:t>
            </a: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Christ has taken the </a:t>
            </a:r>
            <a:r>
              <a:rPr lang="en-US" b="1" i="1" noProof="0" dirty="0" smtClean="0"/>
              <a:t>1</a:t>
            </a:r>
            <a:r>
              <a:rPr lang="en-US" b="1" i="1" baseline="30000" noProof="0" dirty="0" smtClean="0"/>
              <a:t>st</a:t>
            </a:r>
            <a:r>
              <a:rPr lang="en-US" b="1" i="1" noProof="0" dirty="0" smtClean="0"/>
              <a:t> </a:t>
            </a:r>
            <a:r>
              <a:rPr lang="en-US" b="1" i="1" baseline="0" noProof="0" dirty="0" smtClean="0"/>
              <a:t>step</a:t>
            </a:r>
            <a:r>
              <a:rPr lang="en-US" baseline="0" noProof="0" dirty="0" smtClean="0"/>
              <a:t> towards us.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</a:t>
            </a:r>
            <a:r>
              <a:rPr lang="en-US" b="1" i="1" baseline="0" noProof="0" dirty="0" smtClean="0"/>
              <a:t>11</a:t>
            </a:r>
            <a:r>
              <a:rPr lang="en-US" b="1" i="1" baseline="30000" noProof="0" dirty="0" smtClean="0"/>
              <a:t>th</a:t>
            </a:r>
            <a:r>
              <a:rPr lang="en-US" b="1" i="1" baseline="0" noProof="0" dirty="0" smtClean="0"/>
              <a:t> thread </a:t>
            </a:r>
            <a:r>
              <a:rPr lang="en-US" baseline="0" noProof="0" dirty="0" smtClean="0"/>
              <a:t>tells us who He is.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There is </a:t>
            </a:r>
            <a:r>
              <a:rPr lang="en-US" b="1" i="1" baseline="0" noProof="0" dirty="0" smtClean="0"/>
              <a:t>hope</a:t>
            </a:r>
            <a:r>
              <a:rPr lang="en-US" baseline="0" noProof="0" dirty="0" smtClean="0"/>
              <a:t> when God is on our side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i="1" baseline="0" noProof="0" dirty="0" smtClean="0"/>
              <a:t>Jn12v47</a:t>
            </a:r>
            <a:r>
              <a:rPr lang="en-US" baseline="0" noProof="0" dirty="0" smtClean="0"/>
              <a:t> says, “I did not come to judge the world, but to save the world.”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944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red thread </a:t>
            </a:r>
            <a:r>
              <a:rPr lang="en-US" noProof="0" dirty="0" smtClean="0"/>
              <a:t>through our net amazing</a:t>
            </a:r>
            <a:r>
              <a:rPr lang="en-US" baseline="0" noProof="0" dirty="0" smtClean="0"/>
              <a:t>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No one could have </a:t>
            </a:r>
            <a:r>
              <a:rPr lang="en-US" b="1" i="1" noProof="0" dirty="0" smtClean="0"/>
              <a:t>imagined</a:t>
            </a:r>
            <a:r>
              <a:rPr lang="en-US" noProof="0" dirty="0" smtClean="0"/>
              <a:t> such a truth.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12</a:t>
            </a:r>
            <a:r>
              <a:rPr lang="en-US" b="1" i="1" baseline="30000" noProof="0" dirty="0" smtClean="0"/>
              <a:t>th</a:t>
            </a:r>
            <a:r>
              <a:rPr lang="en-US" b="1" i="1" noProof="0" dirty="0" smtClean="0"/>
              <a:t> thread </a:t>
            </a:r>
            <a:r>
              <a:rPr lang="en-US" noProof="0" dirty="0" smtClean="0"/>
              <a:t>reveals</a:t>
            </a:r>
            <a:r>
              <a:rPr lang="en-US" baseline="0" noProof="0" dirty="0" smtClean="0"/>
              <a:t> </a:t>
            </a:r>
            <a:r>
              <a:rPr lang="en-US" b="1" u="sng" baseline="0" noProof="0" dirty="0" smtClean="0"/>
              <a:t>why Christ died</a:t>
            </a:r>
            <a:r>
              <a:rPr lang="en-US" baseline="0" noProof="0" dirty="0" smtClean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It’s </a:t>
            </a:r>
            <a:r>
              <a:rPr lang="en-US" b="1" i="1" baseline="0" noProof="0" dirty="0" smtClean="0"/>
              <a:t>not complicated</a:t>
            </a:r>
            <a:r>
              <a:rPr lang="en-US" baseline="0" noProof="0" dirty="0" smtClean="0"/>
              <a:t>, but amazing !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miracle of substitution, suffering in our place, </a:t>
            </a:r>
            <a:r>
              <a:rPr lang="en-US" b="1" i="1" baseline="0" noProof="0" dirty="0" smtClean="0"/>
              <a:t>draws the hardest heart </a:t>
            </a:r>
            <a:r>
              <a:rPr lang="en-US" baseline="0" noProof="0" dirty="0" smtClean="0"/>
              <a:t>to Him.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i="1" noProof="0" dirty="0" smtClean="0"/>
              <a:t>Why</a:t>
            </a:r>
            <a:r>
              <a:rPr lang="en-US" noProof="0" dirty="0" smtClean="0"/>
              <a:t> would</a:t>
            </a:r>
            <a:r>
              <a:rPr lang="en-US" baseline="0" noProof="0" dirty="0" smtClean="0"/>
              <a:t> He take my place ?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Love has </a:t>
            </a:r>
            <a:r>
              <a:rPr lang="en-US" b="1" i="1" baseline="0" noProof="0" dirty="0" smtClean="0"/>
              <a:t>no explanation</a:t>
            </a:r>
            <a:r>
              <a:rPr lang="en-US" baseline="0" noProof="0" dirty="0" smtClean="0"/>
              <a:t> it’s just declared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i="1" baseline="0" noProof="0" dirty="0" smtClean="0"/>
              <a:t>Jn3v16</a:t>
            </a:r>
            <a:r>
              <a:rPr lang="en-US" baseline="0" noProof="0" dirty="0" smtClean="0"/>
              <a:t> says, “God SO loved the world, that He gave His only begotten Son…”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36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There</a:t>
            </a:r>
            <a:r>
              <a:rPr lang="en-US" baseline="0" noProof="0" dirty="0" smtClean="0"/>
              <a:t> is </a:t>
            </a:r>
            <a:r>
              <a:rPr lang="en-US" b="1" i="1" baseline="0" noProof="0" dirty="0" smtClean="0"/>
              <a:t>one truth more attacked </a:t>
            </a:r>
            <a:r>
              <a:rPr lang="en-US" baseline="0" noProof="0" dirty="0" smtClean="0"/>
              <a:t>than any.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Yet, it is the </a:t>
            </a:r>
            <a:r>
              <a:rPr lang="en-US" b="1" i="1" baseline="0" noProof="0" dirty="0" smtClean="0"/>
              <a:t>most powerful </a:t>
            </a:r>
            <a:r>
              <a:rPr lang="en-US" baseline="0" noProof="0" dirty="0" smtClean="0"/>
              <a:t>of them all.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13</a:t>
            </a:r>
            <a:r>
              <a:rPr lang="en-US" b="1" i="1" baseline="30000" noProof="0" dirty="0" smtClean="0"/>
              <a:t>th</a:t>
            </a:r>
            <a:r>
              <a:rPr lang="en-US" b="1" i="1" noProof="0" dirty="0" smtClean="0"/>
              <a:t> thread </a:t>
            </a:r>
            <a:r>
              <a:rPr lang="en-US" noProof="0" dirty="0" smtClean="0"/>
              <a:t>in</a:t>
            </a:r>
            <a:r>
              <a:rPr lang="en-US" baseline="0" noProof="0" dirty="0" smtClean="0"/>
              <a:t> our net is this.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1Pe1v18-19</a:t>
            </a:r>
            <a:r>
              <a:rPr lang="en-US" baseline="0" noProof="0" dirty="0" smtClean="0"/>
              <a:t> says, “You were not redeemed with perishable things like silver or gold from your futile way of life inherited from your forefathers, but with </a:t>
            </a:r>
            <a:r>
              <a:rPr lang="en-US" b="1" i="1" baseline="0" noProof="0" dirty="0" smtClean="0"/>
              <a:t>the precious blood</a:t>
            </a:r>
            <a:r>
              <a:rPr lang="en-US" baseline="0" noProof="0" dirty="0" smtClean="0"/>
              <a:t>…”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Heb9v14 says, “How much more will the </a:t>
            </a:r>
            <a:r>
              <a:rPr lang="en-US" b="1" i="1" noProof="0" dirty="0" smtClean="0"/>
              <a:t>blood of Christ</a:t>
            </a:r>
            <a:r>
              <a:rPr lang="en-US" noProof="0" dirty="0" smtClean="0"/>
              <a:t>, …cleanse your conscience from dead works to serve the living God ?” </a:t>
            </a:r>
          </a:p>
          <a:p>
            <a:pPr marL="0" indent="-171450" defTabSz="109728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440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How can we be </a:t>
            </a:r>
            <a:r>
              <a:rPr lang="en-US" b="1" i="1" noProof="0" dirty="0" smtClean="0"/>
              <a:t>sure of being saved </a:t>
            </a:r>
            <a:r>
              <a:rPr lang="en-US" noProof="0" dirty="0" smtClean="0"/>
              <a:t>?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14</a:t>
            </a:r>
            <a:r>
              <a:rPr lang="en-US" b="1" i="1" baseline="30000" noProof="0" dirty="0" smtClean="0"/>
              <a:t>th</a:t>
            </a:r>
            <a:r>
              <a:rPr lang="en-US" b="1" i="1" noProof="0" dirty="0" smtClean="0"/>
              <a:t> thread </a:t>
            </a:r>
            <a:r>
              <a:rPr lang="en-US" noProof="0" dirty="0" smtClean="0"/>
              <a:t>(7 each way) completes our little net with confidence.  [lire]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="1" u="none" noProof="0" dirty="0" smtClean="0"/>
              <a:t>	</a:t>
            </a:r>
            <a:r>
              <a:rPr lang="en-US" b="1" u="sng" noProof="0" dirty="0" smtClean="0"/>
              <a:t>This truth contains two interconnected</a:t>
            </a:r>
            <a:r>
              <a:rPr lang="en-US" b="1" u="none" noProof="0" dirty="0" smtClean="0"/>
              <a:t>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resurrection of Jesus assures the</a:t>
            </a:r>
            <a:r>
              <a:rPr lang="en-US" baseline="0" noProof="0" dirty="0" smtClean="0"/>
              <a:t> </a:t>
            </a:r>
            <a:r>
              <a:rPr lang="en-US" b="1" i="1" baseline="0" noProof="0" dirty="0" smtClean="0"/>
              <a:t>resurrection of those He has saved</a:t>
            </a:r>
            <a:r>
              <a:rPr lang="en-US" baseline="0" noProof="0" dirty="0" smtClean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He is a </a:t>
            </a:r>
            <a:r>
              <a:rPr lang="en-US" b="1" i="1" baseline="0" noProof="0" dirty="0" smtClean="0"/>
              <a:t>living Savior</a:t>
            </a:r>
            <a:r>
              <a:rPr lang="en-US" baseline="0" noProof="0" dirty="0" smtClean="0"/>
              <a:t>, not a dead hero.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Without this thread in your net, there is a </a:t>
            </a:r>
            <a:r>
              <a:rPr lang="en-US" b="1" i="1" baseline="0" noProof="0" dirty="0" smtClean="0"/>
              <a:t>huge hole </a:t>
            </a:r>
            <a:r>
              <a:rPr lang="en-US" baseline="0" noProof="0" dirty="0" smtClean="0"/>
              <a:t>and no one will be captured by a Gospel without the resurrection.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330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 3 “R’s” are </a:t>
            </a:r>
            <a:r>
              <a:rPr lang="en-US" b="1" i="1" noProof="0" dirty="0" smtClean="0"/>
              <a:t>NOT</a:t>
            </a:r>
            <a:r>
              <a:rPr lang="en-US" noProof="0" dirty="0" smtClean="0"/>
              <a:t> “reading, writing and arithmetic</a:t>
            </a:r>
            <a:r>
              <a:rPr lang="en-US" baseline="0" noProof="0" dirty="0" smtClean="0"/>
              <a:t>”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They are </a:t>
            </a:r>
            <a:r>
              <a:rPr lang="en-US" b="1" i="1" u="sng" baseline="0" noProof="0" dirty="0" smtClean="0"/>
              <a:t>review</a:t>
            </a:r>
            <a:r>
              <a:rPr lang="en-US" baseline="0" noProof="0" dirty="0" smtClean="0"/>
              <a:t>, </a:t>
            </a:r>
            <a:r>
              <a:rPr lang="en-US" b="1" i="1" u="sng" baseline="0" noProof="0" dirty="0" smtClean="0"/>
              <a:t>react</a:t>
            </a:r>
            <a:r>
              <a:rPr lang="en-US" baseline="0" noProof="0" dirty="0" smtClean="0"/>
              <a:t> and </a:t>
            </a:r>
            <a:r>
              <a:rPr lang="en-US" b="1" i="1" u="sng" baseline="0" noProof="0" dirty="0" smtClean="0"/>
              <a:t>remember</a:t>
            </a:r>
            <a:r>
              <a:rPr lang="en-US" baseline="0" noProof="0" dirty="0" smtClean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</a:t>
            </a:r>
            <a:r>
              <a:rPr lang="en-US" b="1" i="1" baseline="0" noProof="0" dirty="0" smtClean="0"/>
              <a:t>Let’s review </a:t>
            </a:r>
            <a:r>
              <a:rPr lang="en-US" baseline="0" noProof="0" dirty="0" smtClean="0"/>
              <a:t>what makes a good net.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Remember, it’s just </a:t>
            </a:r>
            <a:r>
              <a:rPr lang="en-US" b="1" i="1" baseline="0" noProof="0" dirty="0" smtClean="0"/>
              <a:t>a little net</a:t>
            </a:r>
            <a:r>
              <a:rPr lang="en-US" baseline="0" noProof="0" dirty="0" smtClean="0"/>
              <a:t>, but one </a:t>
            </a:r>
            <a:r>
              <a:rPr lang="en-US" b="1" i="1" baseline="0" noProof="0" dirty="0" smtClean="0"/>
              <a:t>that will not break</a:t>
            </a:r>
            <a:r>
              <a:rPr lang="en-US" baseline="0" noProof="0" dirty="0" smtClean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Have you </a:t>
            </a:r>
            <a:r>
              <a:rPr lang="en-US" b="1" u="sng" baseline="0" noProof="0" dirty="0" smtClean="0"/>
              <a:t>trusted Christ</a:t>
            </a:r>
            <a:r>
              <a:rPr lang="en-US" baseline="0" noProof="0" dirty="0" smtClean="0"/>
              <a:t> enough to </a:t>
            </a:r>
            <a:r>
              <a:rPr lang="en-US" b="1" u="sng" baseline="0" noProof="0" dirty="0" smtClean="0"/>
              <a:t>ASK</a:t>
            </a:r>
            <a:r>
              <a:rPr lang="en-US" baseline="0" noProof="0" dirty="0" smtClean="0"/>
              <a:t> Him to save you from your sin ?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i="1" baseline="0" noProof="0" dirty="0" smtClean="0"/>
              <a:t>All the verses </a:t>
            </a:r>
            <a:r>
              <a:rPr lang="en-US" baseline="0" noProof="0" dirty="0" smtClean="0"/>
              <a:t>can be found on this site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In our series about Fishing for Men, we need to </a:t>
            </a:r>
            <a:r>
              <a:rPr lang="en-US" b="1" i="1" noProof="0" dirty="0" smtClean="0"/>
              <a:t>take</a:t>
            </a:r>
            <a:r>
              <a:rPr lang="en-US" b="1" i="1" baseline="0" noProof="0" dirty="0" smtClean="0"/>
              <a:t> a good look at</a:t>
            </a:r>
            <a:r>
              <a:rPr lang="en-US" b="1" i="1" noProof="0" dirty="0" smtClean="0"/>
              <a:t> the net</a:t>
            </a:r>
            <a:r>
              <a:rPr lang="en-US" noProof="0" dirty="0" smtClean="0"/>
              <a:t>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This is the key verse in this story.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1" i="1" noProof="0" dirty="0" smtClean="0"/>
              <a:t>2x in this verse</a:t>
            </a:r>
            <a:r>
              <a:rPr lang="en-US" noProof="0" dirty="0" smtClean="0"/>
              <a:t>, the word “net” is used.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1</a:t>
            </a:r>
            <a:r>
              <a:rPr lang="en-US" baseline="30000" noProof="0" dirty="0" smtClean="0"/>
              <a:t>st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,</a:t>
            </a:r>
            <a:r>
              <a:rPr lang="en-US" baseline="0" noProof="0" dirty="0" smtClean="0"/>
              <a:t> Peter obeyed and </a:t>
            </a:r>
            <a:r>
              <a:rPr lang="en-US" b="1" i="1" baseline="0" noProof="0" dirty="0" smtClean="0"/>
              <a:t>drew in the net.</a:t>
            </a:r>
            <a:endParaRPr lang="en-US" baseline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We already saw in Mk1v17, Lk5v10 &amp; 10v1 that </a:t>
            </a:r>
            <a:r>
              <a:rPr lang="en-US" b="1" i="1" baseline="0" noProof="0" dirty="0" smtClean="0"/>
              <a:t>all</a:t>
            </a:r>
            <a:r>
              <a:rPr lang="en-US" baseline="0" noProof="0" dirty="0" smtClean="0"/>
              <a:t> believers are called to be fishermen.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u="sng" noProof="0" dirty="0" smtClean="0"/>
              <a:t>The net</a:t>
            </a:r>
            <a:r>
              <a:rPr lang="en-US" b="1" u="sng" baseline="0" noProof="0" dirty="0" smtClean="0"/>
              <a:t> didn’t break this time</a:t>
            </a:r>
            <a:r>
              <a:rPr lang="en-US" baseline="0" noProof="0" dirty="0" smtClean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Lk5v6 says </a:t>
            </a:r>
            <a:r>
              <a:rPr lang="en-US" b="1" i="1" baseline="0" noProof="0" dirty="0" smtClean="0"/>
              <a:t>their</a:t>
            </a:r>
            <a:r>
              <a:rPr lang="en-US" baseline="0" noProof="0" dirty="0" smtClean="0"/>
              <a:t> nets broke the first time.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# of </a:t>
            </a:r>
            <a:r>
              <a:rPr lang="en-US" b="1" i="1" baseline="0" noProof="0" dirty="0" smtClean="0"/>
              <a:t>large fish </a:t>
            </a:r>
            <a:r>
              <a:rPr lang="en-US" baseline="0" noProof="0" dirty="0" smtClean="0"/>
              <a:t>is given for a reason.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</a:t>
            </a:r>
            <a:r>
              <a:rPr lang="en-US" b="1" i="1" baseline="0" noProof="0" dirty="0" smtClean="0"/>
              <a:t>Do you </a:t>
            </a:r>
            <a:r>
              <a:rPr lang="en-US" baseline="0" noProof="0" dirty="0" smtClean="0"/>
              <a:t>have a strong net for fishing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 word “net” </a:t>
            </a:r>
            <a:r>
              <a:rPr lang="en-US" b="1" i="1" noProof="0" dirty="0" smtClean="0"/>
              <a:t>appears 71x </a:t>
            </a:r>
            <a:r>
              <a:rPr lang="en-US" noProof="0" dirty="0" smtClean="0"/>
              <a:t>in the Bible.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1" u="sng" noProof="0" dirty="0" smtClean="0"/>
              <a:t>What</a:t>
            </a:r>
            <a:r>
              <a:rPr lang="en-US" b="1" u="sng" baseline="0" noProof="0" dirty="0" smtClean="0"/>
              <a:t> kind of net should we use</a:t>
            </a:r>
            <a:r>
              <a:rPr lang="en-US" b="1" baseline="0" noProof="0" dirty="0" smtClean="0"/>
              <a:t> ?</a:t>
            </a:r>
            <a:endParaRPr lang="en-US" b="1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47x in the OT a net is</a:t>
            </a:r>
            <a:r>
              <a:rPr lang="en-US" baseline="0" noProof="0" dirty="0" smtClean="0"/>
              <a:t> a </a:t>
            </a:r>
            <a:r>
              <a:rPr lang="en-US" b="1" i="1" baseline="0" noProof="0" dirty="0" smtClean="0"/>
              <a:t>trap</a:t>
            </a:r>
            <a:r>
              <a:rPr lang="en-US" baseline="0" noProof="0" dirty="0" smtClean="0"/>
              <a:t>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1" i="1" noProof="0" dirty="0" smtClean="0"/>
              <a:t>Only</a:t>
            </a:r>
            <a:r>
              <a:rPr lang="en-US" baseline="0" noProof="0" dirty="0" smtClean="0"/>
              <a:t> 4x in the OT is the net for fishing.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5x in the NT the net is a </a:t>
            </a:r>
            <a:r>
              <a:rPr lang="en-US" b="1" i="1" noProof="0" dirty="0" smtClean="0"/>
              <a:t>trap.</a:t>
            </a:r>
            <a:r>
              <a:rPr lang="en-US" b="0" i="0" baseline="0" noProof="0" dirty="0" smtClean="0"/>
              <a:t>  </a:t>
            </a:r>
            <a:r>
              <a:rPr lang="en-US" baseline="0" noProof="0" dirty="0" smtClean="0"/>
              <a:t>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2x in the NT the net is a </a:t>
            </a:r>
            <a:r>
              <a:rPr lang="en-US" b="1" i="1" noProof="0" dirty="0" smtClean="0"/>
              <a:t>huge</a:t>
            </a:r>
            <a:r>
              <a:rPr lang="en-US" noProof="0" dirty="0" smtClean="0"/>
              <a:t> fishing net.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1x in the NT it’s a </a:t>
            </a:r>
            <a:r>
              <a:rPr lang="en-US" b="1" i="1" noProof="0" dirty="0" smtClean="0"/>
              <a:t>dredge</a:t>
            </a:r>
            <a:r>
              <a:rPr lang="en-US" noProof="0" dirty="0" smtClean="0"/>
              <a:t> to catch </a:t>
            </a:r>
            <a:r>
              <a:rPr lang="en-US" noProof="0" dirty="0" err="1" smtClean="0"/>
              <a:t>evrythng</a:t>
            </a: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But, 12x in the NT the net is </a:t>
            </a:r>
            <a:r>
              <a:rPr lang="en-US" b="1" i="1" noProof="0" dirty="0" smtClean="0"/>
              <a:t>a little net</a:t>
            </a:r>
            <a:r>
              <a:rPr lang="en-US" noProof="0" dirty="0" smtClean="0"/>
              <a:t> !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0" i="0" noProof="0" dirty="0" smtClean="0"/>
              <a:t>JC</a:t>
            </a:r>
            <a:r>
              <a:rPr lang="en-US" noProof="0" dirty="0" smtClean="0"/>
              <a:t> gives us a little net that </a:t>
            </a:r>
            <a:r>
              <a:rPr lang="en-US" b="1" i="1" noProof="0" dirty="0" smtClean="0"/>
              <a:t>will not break.</a:t>
            </a:r>
            <a:endParaRPr lang="en-US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1" i="1" noProof="0" dirty="0" smtClean="0"/>
              <a:t>2Cor4v2</a:t>
            </a:r>
            <a:r>
              <a:rPr lang="en-US" baseline="0" noProof="0" dirty="0" smtClean="0"/>
              <a:t> says, “N</a:t>
            </a:r>
            <a:r>
              <a:rPr lang="en-US" b="1" i="1" baseline="0" noProof="0" dirty="0" smtClean="0"/>
              <a:t>ot walking in craftiness </a:t>
            </a:r>
            <a:r>
              <a:rPr lang="en-US" baseline="0" noProof="0" dirty="0" smtClean="0"/>
              <a:t>nor handling the word of God deceitfully.”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In </a:t>
            </a:r>
            <a:r>
              <a:rPr lang="en-US" b="1" i="1" noProof="0" dirty="0" smtClean="0"/>
              <a:t>all the texts </a:t>
            </a:r>
            <a:r>
              <a:rPr lang="en-US" noProof="0" dirty="0" smtClean="0"/>
              <a:t>where JC speaks of fishing, the </a:t>
            </a:r>
            <a:r>
              <a:rPr lang="en-US" noProof="0" dirty="0" err="1" smtClean="0"/>
              <a:t>Grk</a:t>
            </a:r>
            <a:r>
              <a:rPr lang="en-US" noProof="0" dirty="0" smtClean="0"/>
              <a:t> word is “</a:t>
            </a:r>
            <a:r>
              <a:rPr lang="en-US" noProof="0" dirty="0" err="1" smtClean="0"/>
              <a:t>diktuon</a:t>
            </a:r>
            <a:r>
              <a:rPr lang="en-US" noProof="0" dirty="0" smtClean="0"/>
              <a:t>”, that is a small net.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Just as in </a:t>
            </a:r>
            <a:r>
              <a:rPr lang="en-US" b="1" i="1" noProof="0" dirty="0" smtClean="0"/>
              <a:t>Jn21v11</a:t>
            </a:r>
            <a:r>
              <a:rPr lang="en-US" noProof="0" dirty="0" smtClean="0"/>
              <a:t>,</a:t>
            </a:r>
            <a:r>
              <a:rPr lang="en-US" baseline="0" noProof="0" dirty="0" smtClean="0"/>
              <a:t> JC asks </a:t>
            </a:r>
            <a:r>
              <a:rPr lang="en-US" b="1" i="1" u="sng" baseline="0" noProof="0" dirty="0" smtClean="0"/>
              <a:t>each one</a:t>
            </a:r>
            <a:r>
              <a:rPr lang="en-US" baseline="0" noProof="0" dirty="0" smtClean="0"/>
              <a:t> of us to “let down your little </a:t>
            </a:r>
            <a:r>
              <a:rPr lang="en-US" baseline="0" noProof="0" dirty="0" smtClean="0"/>
              <a:t>nets”.  </a:t>
            </a:r>
            <a:r>
              <a:rPr lang="en-US" baseline="0" noProof="0" dirty="0" smtClean="0"/>
              <a:t>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We</a:t>
            </a:r>
            <a:r>
              <a:rPr lang="en-US" baseline="0" noProof="0" dirty="0" smtClean="0"/>
              <a:t> </a:t>
            </a:r>
            <a:r>
              <a:rPr lang="en-US" b="1" i="0" u="sng" baseline="0" noProof="0" dirty="0" smtClean="0"/>
              <a:t>only need to announce </a:t>
            </a:r>
            <a:r>
              <a:rPr lang="en-US" b="1" i="0" u="sng" baseline="0" noProof="0" smtClean="0"/>
              <a:t>the </a:t>
            </a:r>
            <a:r>
              <a:rPr lang="en-US" b="1" i="0" u="sng" baseline="0" noProof="0" smtClean="0"/>
              <a:t>truths</a:t>
            </a:r>
            <a:r>
              <a:rPr lang="en-US" b="1" i="1" baseline="0" noProof="0" smtClean="0"/>
              <a:t> </a:t>
            </a:r>
            <a:r>
              <a:rPr lang="en-US" baseline="0" noProof="0" dirty="0" smtClean="0"/>
              <a:t>of the Gospel, </a:t>
            </a:r>
            <a:r>
              <a:rPr lang="en-US" baseline="0" noProof="0" smtClean="0"/>
              <a:t>not </a:t>
            </a:r>
            <a:r>
              <a:rPr lang="en-US" baseline="0" noProof="0" smtClean="0"/>
              <a:t>miracles, </a:t>
            </a:r>
            <a:r>
              <a:rPr lang="en-US" baseline="0" noProof="0" dirty="0" smtClean="0"/>
              <a:t>nor arguments.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i="1" noProof="0" dirty="0" smtClean="0"/>
              <a:t>1Cor1v22-24</a:t>
            </a:r>
            <a:r>
              <a:rPr lang="en-US" noProof="0" dirty="0" smtClean="0"/>
              <a:t> says,</a:t>
            </a:r>
            <a:r>
              <a:rPr lang="en-US" baseline="0" noProof="0" dirty="0" smtClean="0"/>
              <a:t> “For indeed Jews ask for signs and Greeks search for wisdom ; but </a:t>
            </a:r>
            <a:r>
              <a:rPr lang="en-US" b="1" i="1" baseline="0" noProof="0" dirty="0" smtClean="0"/>
              <a:t>we preach Christ crucified, …Christ the power of God and the wisdom of God</a:t>
            </a:r>
            <a:r>
              <a:rPr lang="en-US" baseline="0" noProof="0" dirty="0" smtClean="0"/>
              <a:t>.”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97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</a:t>
            </a:r>
            <a:r>
              <a:rPr lang="en-US" b="1" u="sng" baseline="0" noProof="0" dirty="0" smtClean="0"/>
              <a:t>interconnected truths</a:t>
            </a:r>
            <a:r>
              <a:rPr lang="en-US" baseline="0" noProof="0" dirty="0" smtClean="0"/>
              <a:t> of the Gospel form a strong, but open fisherman’s net.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Remember, </a:t>
            </a:r>
            <a:r>
              <a:rPr lang="en-US" b="1" i="1" baseline="0" noProof="0" dirty="0" smtClean="0"/>
              <a:t>JC never used a hook </a:t>
            </a:r>
            <a:r>
              <a:rPr lang="en-US" baseline="0" noProof="0" dirty="0" smtClean="0"/>
              <a:t>and line to catch people, but truth &amp; open questions.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The </a:t>
            </a:r>
            <a:r>
              <a:rPr lang="en-US" b="1" i="1" noProof="0" dirty="0" smtClean="0"/>
              <a:t>1</a:t>
            </a:r>
            <a:r>
              <a:rPr lang="en-US" b="1" i="1" baseline="30000" noProof="0" dirty="0" smtClean="0"/>
              <a:t>st</a:t>
            </a:r>
            <a:r>
              <a:rPr lang="en-US" b="1" i="1" noProof="0" dirty="0" smtClean="0"/>
              <a:t> strong thread </a:t>
            </a:r>
            <a:r>
              <a:rPr lang="en-US" noProof="0" dirty="0" smtClean="0"/>
              <a:t>in our net should be the truth about Jesus Christ.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0" noProof="0" dirty="0" smtClean="0"/>
              <a:t>2Cor4v5</a:t>
            </a:r>
            <a:r>
              <a:rPr lang="en-US" noProof="0" dirty="0" smtClean="0"/>
              <a:t> says, “we do not preach ourselves but Christ Jesus as Lord.” </a:t>
            </a:r>
            <a:r>
              <a:rPr lang="en-US" b="1" i="1" noProof="0" dirty="0" smtClean="0"/>
              <a:t>God</a:t>
            </a:r>
            <a:r>
              <a:rPr lang="en-US" b="0" i="0" noProof="0" dirty="0" smtClean="0"/>
              <a:t> with us</a:t>
            </a:r>
            <a:r>
              <a:rPr lang="en-US" noProof="0" dirty="0" smtClean="0"/>
              <a:t>.Mt1v23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	</a:t>
            </a:r>
            <a:r>
              <a:rPr lang="en-US" b="0" i="0" noProof="0" dirty="0" smtClean="0"/>
              <a:t>Who He is </a:t>
            </a:r>
            <a:r>
              <a:rPr lang="en-US" noProof="0" dirty="0" smtClean="0"/>
              <a:t>and </a:t>
            </a:r>
            <a:r>
              <a:rPr lang="en-US" b="1" i="1" noProof="0" dirty="0" smtClean="0"/>
              <a:t>what He did</a:t>
            </a:r>
            <a:r>
              <a:rPr lang="en-US" b="0" i="0" noProof="0" dirty="0" smtClean="0"/>
              <a:t> are truths that interconnect</a:t>
            </a:r>
            <a:r>
              <a:rPr lang="en-US" b="0" i="0" baseline="0" noProof="0" dirty="0" smtClean="0"/>
              <a:t> at the Cross.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What he did is our </a:t>
            </a:r>
            <a:r>
              <a:rPr lang="en-US" b="1" i="1" baseline="0" noProof="0" dirty="0" smtClean="0"/>
              <a:t>2</a:t>
            </a:r>
            <a:r>
              <a:rPr lang="en-US" b="1" i="1" baseline="30000" noProof="0" dirty="0" smtClean="0"/>
              <a:t>nd</a:t>
            </a:r>
            <a:r>
              <a:rPr lang="en-US" b="1" i="1" baseline="0" noProof="0" dirty="0" smtClean="0"/>
              <a:t> strong thread</a:t>
            </a:r>
            <a:r>
              <a:rPr lang="en-US" b="0" i="0" baseline="0" noProof="0" dirty="0" smtClean="0"/>
              <a:t>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794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Just as a </a:t>
            </a:r>
            <a:r>
              <a:rPr lang="en-US" b="1" i="1" noProof="0" dirty="0" smtClean="0"/>
              <a:t>too many threads </a:t>
            </a:r>
            <a:r>
              <a:rPr lang="en-US" noProof="0" dirty="0" smtClean="0"/>
              <a:t>no longer is a net, but a wall,</a:t>
            </a:r>
            <a:r>
              <a:rPr lang="en-US" baseline="0" noProof="0" dirty="0" smtClean="0"/>
              <a:t> so </a:t>
            </a:r>
            <a:r>
              <a:rPr lang="en-US" b="1" i="1" baseline="0" noProof="0" dirty="0" smtClean="0"/>
              <a:t>a net too open </a:t>
            </a:r>
            <a:r>
              <a:rPr lang="en-US" baseline="0" noProof="0" dirty="0" smtClean="0"/>
              <a:t>is no good.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Our net needs </a:t>
            </a:r>
            <a:r>
              <a:rPr lang="en-US" b="1" i="1" baseline="0" noProof="0" dirty="0" smtClean="0"/>
              <a:t>enough</a:t>
            </a:r>
            <a:r>
              <a:rPr lang="en-US" baseline="0" noProof="0" dirty="0" smtClean="0"/>
              <a:t> threads to stop fish.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i="1" noProof="0" dirty="0" smtClean="0"/>
              <a:t>Well sown together</a:t>
            </a:r>
            <a:r>
              <a:rPr lang="en-US" noProof="0" dirty="0" smtClean="0"/>
              <a:t>, a</a:t>
            </a:r>
            <a:r>
              <a:rPr lang="en-US" baseline="0" noProof="0" dirty="0" smtClean="0"/>
              <a:t> good net draws fish in the right direction.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The </a:t>
            </a:r>
            <a:r>
              <a:rPr lang="en-US" b="1" i="1" noProof="0" dirty="0" smtClean="0"/>
              <a:t>3</a:t>
            </a:r>
            <a:r>
              <a:rPr lang="en-US" b="1" i="1" baseline="30000" noProof="0" dirty="0" smtClean="0"/>
              <a:t>rd</a:t>
            </a:r>
            <a:r>
              <a:rPr lang="en-US" b="1" i="1" noProof="0" dirty="0" smtClean="0"/>
              <a:t> strong thread</a:t>
            </a:r>
            <a:r>
              <a:rPr lang="en-US" b="1" i="1" baseline="0" noProof="0" dirty="0" smtClean="0"/>
              <a:t> </a:t>
            </a:r>
            <a:r>
              <a:rPr lang="en-US" baseline="0" noProof="0" dirty="0" smtClean="0"/>
              <a:t>of truth is the that there is only </a:t>
            </a:r>
            <a:r>
              <a:rPr lang="en-US" b="1" u="sng" baseline="0" noProof="0" dirty="0" smtClean="0"/>
              <a:t>One Way</a:t>
            </a:r>
            <a:r>
              <a:rPr lang="en-US" baseline="0" noProof="0" dirty="0" smtClean="0"/>
              <a:t> of Salvation.</a:t>
            </a:r>
            <a:endParaRPr lang="en-US" b="1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It is </a:t>
            </a:r>
            <a:r>
              <a:rPr lang="en-US" b="1" i="1" noProof="0" dirty="0" smtClean="0"/>
              <a:t>not enough </a:t>
            </a:r>
            <a:r>
              <a:rPr lang="en-US" noProof="0" dirty="0" smtClean="0"/>
              <a:t>to</a:t>
            </a:r>
            <a:r>
              <a:rPr lang="en-US" baseline="0" noProof="0" dirty="0" smtClean="0"/>
              <a:t> tell the Good News.[r]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We </a:t>
            </a:r>
            <a:r>
              <a:rPr lang="en-US" b="1" i="1" noProof="0" dirty="0" smtClean="0"/>
              <a:t>need to explain </a:t>
            </a:r>
            <a:r>
              <a:rPr lang="en-US" noProof="0" dirty="0" smtClean="0"/>
              <a:t>how</a:t>
            </a:r>
            <a:r>
              <a:rPr lang="en-US" baseline="0" noProof="0" dirty="0" smtClean="0"/>
              <a:t> to be saved.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Mt7v13 says, “Enter through </a:t>
            </a:r>
            <a:r>
              <a:rPr lang="en-US" b="1" i="1" noProof="0" dirty="0" smtClean="0"/>
              <a:t>the narrow gate </a:t>
            </a:r>
            <a:r>
              <a:rPr lang="en-US" noProof="0" dirty="0" smtClean="0"/>
              <a:t>;  for the gate is wide …to destruction.”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852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Are you </a:t>
            </a:r>
            <a:r>
              <a:rPr lang="en-US" b="1" i="1" noProof="0" dirty="0" smtClean="0"/>
              <a:t>ready to be surprised </a:t>
            </a:r>
            <a:r>
              <a:rPr lang="en-US" noProof="0" dirty="0" smtClean="0"/>
              <a:t>?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0" noProof="0" dirty="0" smtClean="0"/>
              <a:t>Many people are </a:t>
            </a:r>
            <a:r>
              <a:rPr lang="en-US" b="1" i="1" noProof="0" dirty="0" smtClean="0"/>
              <a:t>ready to be saved</a:t>
            </a:r>
            <a:r>
              <a:rPr lang="en-US" noProof="0" dirty="0" smtClean="0"/>
              <a:t>, just after hearing the basics.  [read]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We</a:t>
            </a:r>
            <a:r>
              <a:rPr lang="en-US" b="1" i="1" noProof="0" dirty="0" smtClean="0"/>
              <a:t> need to be ready to guide them </a:t>
            </a:r>
            <a:r>
              <a:rPr lang="en-US" noProof="0" dirty="0" smtClean="0"/>
              <a:t>to the Savior,</a:t>
            </a:r>
            <a:r>
              <a:rPr lang="en-US" baseline="0" noProof="0" dirty="0" smtClean="0"/>
              <a:t> Who alone can save.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The </a:t>
            </a:r>
            <a:r>
              <a:rPr lang="en-US" b="1" i="1" baseline="0" noProof="0" dirty="0" smtClean="0"/>
              <a:t>Way of Salvation </a:t>
            </a:r>
            <a:r>
              <a:rPr lang="en-US" baseline="0" noProof="0" dirty="0" smtClean="0"/>
              <a:t>is by faith, believing Christ enough to call on His Name.</a:t>
            </a:r>
            <a:endParaRPr lang="en-US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u="sng" noProof="0" dirty="0" smtClean="0"/>
              <a:t>Just believing the truth does not save</a:t>
            </a:r>
            <a:r>
              <a:rPr lang="en-US" noProof="0" dirty="0" smtClean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1" i="1" noProof="0" dirty="0" smtClean="0"/>
              <a:t>Jam2v19</a:t>
            </a:r>
            <a:r>
              <a:rPr lang="en-US" noProof="0" dirty="0" smtClean="0"/>
              <a:t> says, “You believe that God is one. You do well ;  the demons also believe, and shudder.”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788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Some truths are obvious, but </a:t>
            </a:r>
            <a:r>
              <a:rPr lang="en-US" b="1" i="1" noProof="0" dirty="0" smtClean="0"/>
              <a:t>avoided.</a:t>
            </a:r>
            <a:endParaRPr lang="en-US" b="0" i="0" noProof="0" dirty="0" smtClean="0"/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We live in a world of</a:t>
            </a:r>
            <a:r>
              <a:rPr lang="en-US" baseline="0" noProof="0" dirty="0" smtClean="0"/>
              <a:t> </a:t>
            </a:r>
            <a:r>
              <a:rPr lang="en-US" b="1" i="1" baseline="0" noProof="0" dirty="0" smtClean="0"/>
              <a:t>self delusion</a:t>
            </a:r>
            <a:r>
              <a:rPr lang="en-US" b="0" i="0" baseline="0" noProof="0" dirty="0" smtClean="0"/>
              <a:t> +</a:t>
            </a:r>
            <a:r>
              <a:rPr lang="en-US" b="0" i="0" noProof="0" dirty="0" smtClean="0"/>
              <a:t>denial.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This </a:t>
            </a:r>
            <a:r>
              <a:rPr lang="en-US" b="1" i="1" noProof="0" dirty="0" smtClean="0"/>
              <a:t>4</a:t>
            </a:r>
            <a:r>
              <a:rPr lang="en-US" b="1" i="1" baseline="30000" noProof="0" dirty="0" smtClean="0"/>
              <a:t>th</a:t>
            </a:r>
            <a:r>
              <a:rPr lang="en-US" b="1" i="1" noProof="0" dirty="0" smtClean="0"/>
              <a:t> strong thread </a:t>
            </a:r>
            <a:r>
              <a:rPr lang="en-US" b="0" i="0" noProof="0" dirty="0" smtClean="0"/>
              <a:t>in</a:t>
            </a:r>
            <a:r>
              <a:rPr lang="en-US" b="0" i="0" baseline="0" noProof="0" dirty="0" smtClean="0"/>
              <a:t> the net </a:t>
            </a:r>
            <a:r>
              <a:rPr lang="en-US" noProof="0" dirty="0" smtClean="0"/>
              <a:t>brings to mind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the fear of the Lord.</a:t>
            </a:r>
            <a:r>
              <a:rPr lang="en-US" baseline="0" noProof="0" dirty="0" smtClean="0"/>
              <a:t>  [read]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</a:t>
            </a:r>
            <a:r>
              <a:rPr lang="en-US" b="1" i="1" baseline="0" noProof="0" dirty="0" smtClean="0"/>
              <a:t>No one leaves </a:t>
            </a:r>
            <a:r>
              <a:rPr lang="en-US" baseline="0" noProof="0" dirty="0" smtClean="0"/>
              <a:t>this planet alive w/o Christ.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</a:t>
            </a:r>
            <a:r>
              <a:rPr lang="en-US" b="1" u="sng" baseline="0" noProof="0" dirty="0" smtClean="0"/>
              <a:t>Fear of the Lord</a:t>
            </a:r>
            <a:r>
              <a:rPr lang="en-US" baseline="0" noProof="0" dirty="0" smtClean="0"/>
              <a:t> is the beginning of wisdom, according to Ps111v10, Prov1v7, etc.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	</a:t>
            </a:r>
            <a:r>
              <a:rPr lang="en-US" b="1" i="1" noProof="0" dirty="0" smtClean="0"/>
              <a:t>Even death </a:t>
            </a:r>
            <a:r>
              <a:rPr lang="en-US" noProof="0" dirty="0" smtClean="0"/>
              <a:t>doesn’t save</a:t>
            </a:r>
            <a:r>
              <a:rPr lang="en-US" baseline="0" noProof="0" dirty="0" smtClean="0"/>
              <a:t> us from </a:t>
            </a:r>
            <a:r>
              <a:rPr lang="en-US" baseline="0" noProof="0" dirty="0" err="1" smtClean="0"/>
              <a:t>judgmnt</a:t>
            </a:r>
            <a:endParaRPr lang="en-US" baseline="0" noProof="0" dirty="0" smtClean="0"/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aseline="0" noProof="0" dirty="0" smtClean="0"/>
              <a:t>The sad fact is that </a:t>
            </a:r>
            <a:r>
              <a:rPr lang="en-US" b="1" i="1" baseline="0" noProof="0" dirty="0" smtClean="0"/>
              <a:t>most people live in denial </a:t>
            </a:r>
            <a:r>
              <a:rPr lang="en-US" baseline="0" noProof="0" dirty="0" smtClean="0"/>
              <a:t>of this very obvious truth.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We need to </a:t>
            </a:r>
            <a:r>
              <a:rPr lang="en-US" b="1" i="1" baseline="0" noProof="0" dirty="0" smtClean="0"/>
              <a:t>speak the truth in love</a:t>
            </a:r>
            <a:r>
              <a:rPr lang="en-US" baseline="0" noProof="0" dirty="0" smtClean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036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09728">
              <a:buFont typeface="Wingdings" pitchFamily="2" charset="2"/>
              <a:buNone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</a:t>
            </a:r>
            <a:r>
              <a:rPr lang="en-US" b="1" i="1" baseline="0" noProof="0" dirty="0" smtClean="0"/>
              <a:t>common belief </a:t>
            </a:r>
            <a:r>
              <a:rPr lang="en-US" baseline="0" noProof="0" dirty="0" smtClean="0"/>
              <a:t>that good deeds will out weigh bad deeds is </a:t>
            </a:r>
            <a:r>
              <a:rPr lang="en-US" b="1" i="1" baseline="0" noProof="0" dirty="0" smtClean="0"/>
              <a:t>mortal</a:t>
            </a:r>
            <a:r>
              <a:rPr lang="en-US" baseline="0" noProof="0" dirty="0" smtClean="0"/>
              <a:t>.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</a:t>
            </a:r>
            <a:r>
              <a:rPr lang="en-US" b="1" u="sng" baseline="0" noProof="0" dirty="0" smtClean="0"/>
              <a:t>God is a good Judge</a:t>
            </a:r>
            <a:r>
              <a:rPr lang="en-US" baseline="0" noProof="0" dirty="0" smtClean="0"/>
              <a:t> ; He will not excuse a murderer because he/she gives to charities !</a:t>
            </a:r>
          </a:p>
          <a:p>
            <a:pPr marL="0" indent="0" defTabSz="109728">
              <a:buFont typeface="Wingdings" pitchFamily="2" charset="2"/>
              <a:buNone/>
            </a:pPr>
            <a:r>
              <a:rPr lang="en-US" baseline="0" noProof="0" dirty="0" smtClean="0"/>
              <a:t>	This </a:t>
            </a:r>
            <a:r>
              <a:rPr lang="en-US" b="1" i="1" baseline="0" noProof="0" dirty="0" smtClean="0"/>
              <a:t>5</a:t>
            </a:r>
            <a:r>
              <a:rPr lang="en-US" b="1" i="1" baseline="30000" noProof="0" dirty="0" smtClean="0"/>
              <a:t>th</a:t>
            </a:r>
            <a:r>
              <a:rPr lang="en-US" b="1" i="1" baseline="0" noProof="0" dirty="0" smtClean="0"/>
              <a:t> thread </a:t>
            </a:r>
            <a:r>
              <a:rPr lang="en-US" baseline="0" noProof="0" dirty="0" smtClean="0"/>
              <a:t>in the net is often unknown.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noProof="0" dirty="0" smtClean="0"/>
              <a:t>No matter what you have done in the past,</a:t>
            </a:r>
            <a:r>
              <a:rPr lang="en-US" baseline="0" noProof="0" dirty="0" smtClean="0"/>
              <a:t> </a:t>
            </a:r>
            <a:r>
              <a:rPr lang="en-US" b="1" i="1" baseline="0" noProof="0" dirty="0" smtClean="0"/>
              <a:t>when you sin, you are guilty</a:t>
            </a:r>
            <a:r>
              <a:rPr lang="en-US" baseline="0" noProof="0" dirty="0" smtClean="0"/>
              <a:t>.  [lire]	</a:t>
            </a:r>
          </a:p>
          <a:p>
            <a:pPr marL="0" indent="-171450" defTabSz="109728">
              <a:buFont typeface="Wingdings" pitchFamily="2" charset="2"/>
              <a:buChar char="Ø"/>
            </a:pPr>
            <a:r>
              <a:rPr lang="en-US" b="1" i="1" baseline="0" noProof="0" dirty="0" smtClean="0"/>
              <a:t>Jn3v36</a:t>
            </a:r>
            <a:r>
              <a:rPr lang="en-US" baseline="0" noProof="0" dirty="0" smtClean="0"/>
              <a:t> says, “He who believes in the Son has eternal life ;  but he who does not obey the Son will not see life, but the </a:t>
            </a:r>
            <a:r>
              <a:rPr lang="en-US" b="1" i="1" baseline="0" noProof="0" dirty="0" smtClean="0"/>
              <a:t>wrath</a:t>
            </a:r>
            <a:r>
              <a:rPr lang="en-US" baseline="0" noProof="0" dirty="0" smtClean="0"/>
              <a:t> of God abides on him.”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66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1296700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99392"/>
            <a:ext cx="7128792" cy="7056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Universal truths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b="0" dirty="0" smtClean="0">
                <a:latin typeface="Arial" pitchFamily="34" charset="0"/>
                <a:cs typeface="Arial" pitchFamily="34" charset="0"/>
              </a:rPr>
              <a:t>We are </a:t>
            </a:r>
            <a:r>
              <a:rPr lang="en-US" sz="4400" b="0" u="sng" dirty="0" smtClean="0">
                <a:latin typeface="Arial" pitchFamily="34" charset="0"/>
                <a:cs typeface="Arial" pitchFamily="34" charset="0"/>
              </a:rPr>
              <a:t>all</a:t>
            </a:r>
            <a:r>
              <a:rPr lang="en-US" sz="44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0" dirty="0" smtClean="0">
                <a:latin typeface="Arial" pitchFamily="34" charset="0"/>
                <a:cs typeface="Arial" pitchFamily="34" charset="0"/>
              </a:rPr>
              <a:t>guilty &amp; </a:t>
            </a:r>
            <a:r>
              <a:rPr lang="en-US" sz="4400" b="0" u="sng" dirty="0" smtClean="0">
                <a:latin typeface="Arial" pitchFamily="34" charset="0"/>
                <a:cs typeface="Arial" pitchFamily="34" charset="0"/>
              </a:rPr>
              <a:t>condemned</a:t>
            </a:r>
            <a:r>
              <a:rPr lang="en-US" sz="4400" b="0" dirty="0" smtClean="0">
                <a:latin typeface="Arial" pitchFamily="34" charset="0"/>
                <a:cs typeface="Arial" pitchFamily="34" charset="0"/>
              </a:rPr>
              <a:t> !</a:t>
            </a:r>
            <a:endParaRPr lang="en-US" sz="4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i="1" u="sng" dirty="0" smtClean="0"/>
              <a:t>All </a:t>
            </a:r>
            <a:r>
              <a:rPr lang="en-US" b="1" i="1" u="sng" dirty="0"/>
              <a:t>have sinned</a:t>
            </a:r>
            <a:r>
              <a:rPr lang="en-US" dirty="0"/>
              <a:t> and fall short of the glory of </a:t>
            </a:r>
            <a:r>
              <a:rPr lang="en-US" dirty="0" smtClean="0"/>
              <a:t>God.”  </a:t>
            </a:r>
            <a:r>
              <a:rPr lang="en-US" b="1" i="1" dirty="0" smtClean="0">
                <a:solidFill>
                  <a:srgbClr val="00FF00"/>
                </a:solidFill>
              </a:rPr>
              <a:t>Romans 3v23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  <a:p>
            <a:r>
              <a:rPr lang="en-US" dirty="0" smtClean="0"/>
              <a:t>“</a:t>
            </a:r>
            <a:r>
              <a:rPr lang="en-US" i="1" u="sng" dirty="0" smtClean="0"/>
              <a:t>The wages of sin is death</a:t>
            </a:r>
            <a:r>
              <a:rPr lang="en-US" dirty="0" smtClean="0"/>
              <a:t>, </a:t>
            </a:r>
            <a:r>
              <a:rPr lang="en-US" dirty="0"/>
              <a:t>but the free gift </a:t>
            </a:r>
            <a:r>
              <a:rPr lang="en-US" dirty="0" smtClean="0"/>
              <a:t>of </a:t>
            </a:r>
            <a:r>
              <a:rPr lang="en-US" dirty="0"/>
              <a:t>God is eternal life in Christ Jesus our Lord</a:t>
            </a:r>
            <a:r>
              <a:rPr lang="en-US" dirty="0" smtClean="0"/>
              <a:t>.”  </a:t>
            </a:r>
            <a:r>
              <a:rPr lang="en-US" b="1" i="1" dirty="0">
                <a:solidFill>
                  <a:srgbClr val="00FF00"/>
                </a:solidFill>
              </a:rPr>
              <a:t>Romans </a:t>
            </a:r>
            <a:r>
              <a:rPr lang="en-US" b="1" i="1" dirty="0" smtClean="0">
                <a:solidFill>
                  <a:srgbClr val="00FF00"/>
                </a:solidFill>
              </a:rPr>
              <a:t>6v23 </a:t>
            </a:r>
            <a:r>
              <a:rPr lang="en-US" sz="2400" b="1" i="1" dirty="0">
                <a:solidFill>
                  <a:srgbClr val="00FF00"/>
                </a:solidFill>
              </a:rPr>
              <a:t>NASB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58344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-99392"/>
            <a:ext cx="7056784" cy="7056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Hope filled truths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God-Man, Jesus…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/>
              <a:t>“The </a:t>
            </a:r>
            <a:r>
              <a:rPr lang="en-US" b="1" i="1" u="sng" dirty="0"/>
              <a:t>Son of Man</a:t>
            </a:r>
            <a:r>
              <a:rPr lang="en-US" dirty="0"/>
              <a:t> has come to seek and to </a:t>
            </a:r>
            <a:r>
              <a:rPr lang="en-US" b="1" i="1" dirty="0">
                <a:solidFill>
                  <a:srgbClr val="FFC000"/>
                </a:solidFill>
              </a:rPr>
              <a:t>save</a:t>
            </a:r>
            <a:r>
              <a:rPr lang="en-US" dirty="0"/>
              <a:t> that which was </a:t>
            </a:r>
            <a:r>
              <a:rPr lang="en-US" dirty="0" smtClean="0"/>
              <a:t>lost.”  </a:t>
            </a:r>
            <a:r>
              <a:rPr lang="en-US" b="1" i="1" dirty="0" smtClean="0">
                <a:solidFill>
                  <a:srgbClr val="00FF00"/>
                </a:solidFill>
              </a:rPr>
              <a:t>Luke 19v10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4800" b="1" i="1" dirty="0" smtClean="0"/>
          </a:p>
          <a:p>
            <a:r>
              <a:rPr lang="en-US" dirty="0" smtClean="0"/>
              <a:t>“For </a:t>
            </a:r>
            <a:r>
              <a:rPr lang="en-US" dirty="0"/>
              <a:t>in Him all the </a:t>
            </a:r>
            <a:r>
              <a:rPr lang="en-US" b="1" i="1" u="sng" dirty="0"/>
              <a:t>fullness of Deity</a:t>
            </a:r>
            <a:r>
              <a:rPr lang="en-US" dirty="0"/>
              <a:t> dwells in bodily </a:t>
            </a:r>
            <a:r>
              <a:rPr lang="en-US" dirty="0" smtClean="0"/>
              <a:t>form.”</a:t>
            </a:r>
            <a:r>
              <a:rPr lang="en-US" b="1" dirty="0" smtClean="0"/>
              <a:t> </a:t>
            </a:r>
            <a:r>
              <a:rPr lang="en-US" sz="4800" b="1" i="1" dirty="0" smtClean="0"/>
              <a:t> </a:t>
            </a:r>
            <a:r>
              <a:rPr lang="en-US" sz="4800" b="1" i="1" dirty="0">
                <a:solidFill>
                  <a:srgbClr val="00FF00"/>
                </a:solidFill>
              </a:rPr>
              <a:t>Colossians </a:t>
            </a:r>
            <a:r>
              <a:rPr lang="en-US" sz="4800" b="1" i="1" dirty="0" smtClean="0">
                <a:solidFill>
                  <a:srgbClr val="00FF00"/>
                </a:solidFill>
              </a:rPr>
              <a:t>2v9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762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-99392"/>
            <a:ext cx="7056784" cy="7056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Amazing truths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took our place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/>
              <a:t>“He </a:t>
            </a:r>
            <a:r>
              <a:rPr lang="en-US" dirty="0"/>
              <a:t>was pierced through </a:t>
            </a:r>
            <a:r>
              <a:rPr lang="en-US" b="1" i="1" u="sng" dirty="0"/>
              <a:t>for</a:t>
            </a:r>
            <a:r>
              <a:rPr lang="en-US" dirty="0"/>
              <a:t> our transgressions, He was crushed </a:t>
            </a:r>
            <a:r>
              <a:rPr lang="en-US" b="1" i="1" u="sng" dirty="0"/>
              <a:t>for</a:t>
            </a:r>
            <a:r>
              <a:rPr lang="en-US" dirty="0"/>
              <a:t> our </a:t>
            </a:r>
            <a:r>
              <a:rPr lang="en-US" dirty="0" smtClean="0"/>
              <a:t>iniquities ;  the </a:t>
            </a:r>
            <a:r>
              <a:rPr lang="en-US" dirty="0"/>
              <a:t>chastening </a:t>
            </a:r>
            <a:r>
              <a:rPr lang="en-US" b="1" i="1" u="sng" dirty="0"/>
              <a:t>for</a:t>
            </a:r>
            <a:r>
              <a:rPr lang="en-US" dirty="0"/>
              <a:t> our well-being fell upon Him, </a:t>
            </a:r>
            <a:r>
              <a:rPr lang="en-US" dirty="0" smtClean="0"/>
              <a:t>and </a:t>
            </a:r>
            <a:r>
              <a:rPr lang="en-US" dirty="0"/>
              <a:t>by His scourging we are healed</a:t>
            </a:r>
            <a:r>
              <a:rPr lang="en-US" dirty="0" smtClean="0"/>
              <a:t>.”           </a:t>
            </a:r>
            <a:r>
              <a:rPr lang="en-US" b="1" i="1" dirty="0">
                <a:solidFill>
                  <a:srgbClr val="00FF00"/>
                </a:solidFill>
              </a:rPr>
              <a:t>Isaiah </a:t>
            </a:r>
            <a:r>
              <a:rPr lang="en-US" b="1" i="1" dirty="0" smtClean="0">
                <a:solidFill>
                  <a:srgbClr val="00FF00"/>
                </a:solidFill>
              </a:rPr>
              <a:t>53v5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042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-99392"/>
            <a:ext cx="7056784" cy="7056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Powerful truth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Redeemed by His blood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sz="6000" dirty="0" smtClean="0">
                <a:solidFill>
                  <a:srgbClr val="FFC000"/>
                </a:solidFill>
              </a:rPr>
              <a:t>“</a:t>
            </a:r>
            <a:r>
              <a:rPr lang="en-US" sz="6000" b="1" i="1" u="sng" dirty="0" smtClean="0">
                <a:solidFill>
                  <a:srgbClr val="FFC000"/>
                </a:solidFill>
              </a:rPr>
              <a:t>The </a:t>
            </a:r>
            <a:r>
              <a:rPr lang="en-US" sz="6000" b="1" i="1" u="sng" dirty="0">
                <a:solidFill>
                  <a:srgbClr val="FFC000"/>
                </a:solidFill>
              </a:rPr>
              <a:t>blood </a:t>
            </a:r>
            <a:r>
              <a:rPr lang="en-US" sz="6000" dirty="0"/>
              <a:t>of Jesus His Son cleanses us from all sin</a:t>
            </a:r>
            <a:r>
              <a:rPr lang="en-US" sz="6000" dirty="0" smtClean="0"/>
              <a:t>.”</a:t>
            </a:r>
          </a:p>
          <a:p>
            <a:r>
              <a:rPr lang="en-US" b="1" i="1" dirty="0" smtClean="0">
                <a:solidFill>
                  <a:srgbClr val="00FF00"/>
                </a:solidFill>
              </a:rPr>
              <a:t>1 </a:t>
            </a:r>
            <a:r>
              <a:rPr lang="en-US" b="1" i="1" dirty="0">
                <a:solidFill>
                  <a:srgbClr val="00FF00"/>
                </a:solidFill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</a:rPr>
              <a:t>1v7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44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-99392"/>
            <a:ext cx="7056784" cy="7056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Reassuring truths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He’s a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living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Savior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sz="6000" dirty="0" smtClean="0"/>
              <a:t>“Christ </a:t>
            </a:r>
            <a:r>
              <a:rPr lang="en-US" sz="6000" dirty="0"/>
              <a:t>has been raised from the dead, </a:t>
            </a:r>
            <a:r>
              <a:rPr lang="en-US" sz="6000" b="1" i="1" u="sng" dirty="0"/>
              <a:t>the first fruits </a:t>
            </a:r>
            <a:r>
              <a:rPr lang="en-US" sz="6000" dirty="0"/>
              <a:t>of those who are asleep</a:t>
            </a:r>
            <a:r>
              <a:rPr lang="en-US" sz="6000" dirty="0" smtClean="0"/>
              <a:t>.”</a:t>
            </a:r>
            <a:endParaRPr lang="en-US" dirty="0" smtClean="0"/>
          </a:p>
          <a:p>
            <a:r>
              <a:rPr lang="en-US" b="1" i="1" dirty="0" smtClean="0">
                <a:solidFill>
                  <a:srgbClr val="00FF00"/>
                </a:solidFill>
              </a:rPr>
              <a:t>1 </a:t>
            </a:r>
            <a:r>
              <a:rPr lang="en-US" b="1" i="1" dirty="0">
                <a:solidFill>
                  <a:srgbClr val="00FF00"/>
                </a:solidFill>
              </a:rPr>
              <a:t>Corinthians </a:t>
            </a:r>
            <a:r>
              <a:rPr lang="en-US" b="1" i="1" dirty="0" smtClean="0">
                <a:solidFill>
                  <a:srgbClr val="00FF00"/>
                </a:solidFill>
              </a:rPr>
              <a:t>15v20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63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eview,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eact and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emember 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u="sng" smtClean="0">
                <a:latin typeface="Arial" pitchFamily="34" charset="0"/>
                <a:cs typeface="Arial" pitchFamily="34" charset="0"/>
              </a:rPr>
              <a:t>www.AzBible.yolasite.com</a:t>
            </a:r>
            <a:endParaRPr lang="en-US" b="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 numCol="2">
            <a:normAutofit fontScale="92500" lnSpcReduction="10000"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Christ is the Savior.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He died because of our sins.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He alone can save.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There is a judgment.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Good deeds don’t outweigh bad ones.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All have sinned.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We all miss the mark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Sin leads to death.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God’s gift is life.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Christ seeks sinners.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Jesus is God with us.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He died in our place.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His blood paid our redemption.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His resurrection is the guarantee of ours.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fisherman’s net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didn’t it break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“Simon </a:t>
            </a:r>
            <a:r>
              <a:rPr lang="en-US" dirty="0">
                <a:latin typeface="Arial" pitchFamily="34" charset="0"/>
                <a:cs typeface="Arial" pitchFamily="34" charset="0"/>
              </a:rPr>
              <a:t>Peter went up and </a:t>
            </a: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drew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the net </a:t>
            </a:r>
            <a:r>
              <a:rPr lang="en-US" dirty="0">
                <a:latin typeface="Arial" pitchFamily="34" charset="0"/>
                <a:cs typeface="Arial" pitchFamily="34" charset="0"/>
              </a:rPr>
              <a:t>to land, full of large fish, a hundred and fifty-three; and although there were so many,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the net </a:t>
            </a:r>
            <a:r>
              <a:rPr lang="en-US" dirty="0">
                <a:latin typeface="Arial" pitchFamily="34" charset="0"/>
                <a:cs typeface="Arial" pitchFamily="34" charset="0"/>
              </a:rPr>
              <a:t>was not torn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21v11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7"/>
            <a:ext cx="9144000" cy="4608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are all kinds of nets.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“A </a:t>
            </a:r>
            <a:r>
              <a:rPr lang="en-US" dirty="0">
                <a:latin typeface="Arial" pitchFamily="34" charset="0"/>
                <a:cs typeface="Arial" pitchFamily="34" charset="0"/>
              </a:rPr>
              <a:t>man who flatters his neighbor Is spreading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a net</a:t>
            </a:r>
            <a:r>
              <a:rPr lang="en-US" dirty="0">
                <a:latin typeface="Arial" pitchFamily="34" charset="0"/>
                <a:cs typeface="Arial" pitchFamily="34" charset="0"/>
              </a:rPr>
              <a:t> for his steps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Proverbs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29v5</a:t>
            </a:r>
            <a:r>
              <a:rPr lang="en-US" sz="52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“He </a:t>
            </a:r>
            <a:r>
              <a:rPr lang="en-US" dirty="0">
                <a:latin typeface="Arial" pitchFamily="34" charset="0"/>
                <a:cs typeface="Arial" pitchFamily="34" charset="0"/>
              </a:rPr>
              <a:t>must have a good reputation with those outside the church, so that he will not fall into reproach and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the snare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devil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        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Timothy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3v7 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Jesus’ net is not a trap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36" y="-92122"/>
            <a:ext cx="7020272" cy="7020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Our fishing net is small.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“When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He had finished speaking, He said to Simon,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‘Put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out into the deep water and </a:t>
            </a:r>
            <a:r>
              <a:rPr lang="en-US" sz="48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let down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u="sng" dirty="0">
                <a:latin typeface="Arial" pitchFamily="34" charset="0"/>
                <a:cs typeface="Arial" pitchFamily="34" charset="0"/>
              </a:rPr>
              <a:t>your nets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for a catch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.’ ”  </a:t>
            </a:r>
            <a:r>
              <a:rPr lang="en-US" sz="49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Luke </a:t>
            </a:r>
            <a:r>
              <a:rPr lang="en-US" sz="49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5v4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/>
              <a:t>a</a:t>
            </a:r>
            <a:r>
              <a:rPr lang="fr-FR" dirty="0" err="1" smtClean="0"/>
              <a:t>void</a:t>
            </a:r>
            <a:r>
              <a:rPr lang="fr-FR" dirty="0" smtClean="0"/>
              <a:t> the </a:t>
            </a:r>
            <a:r>
              <a:rPr lang="fr-FR" dirty="0" err="1" smtClean="0"/>
              <a:t>big</a:t>
            </a:r>
            <a:r>
              <a:rPr lang="fr-FR" dirty="0" smtClean="0"/>
              <a:t> speeches.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4883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70277"/>
            <a:ext cx="7200800" cy="70276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 what should be our net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Truths that interconnect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/>
              <a:t>“I </a:t>
            </a:r>
            <a:r>
              <a:rPr lang="en-US" dirty="0"/>
              <a:t>delivered to you as </a:t>
            </a:r>
            <a:r>
              <a:rPr lang="en-US" b="1" i="1" u="sng" dirty="0"/>
              <a:t>of first importance</a:t>
            </a:r>
            <a:r>
              <a:rPr lang="en-US" dirty="0"/>
              <a:t> what I also received, that Christ died for our sins according to the Scriptures</a:t>
            </a:r>
            <a:r>
              <a:rPr lang="en-US" dirty="0" smtClean="0"/>
              <a:t>,…”</a:t>
            </a:r>
          </a:p>
          <a:p>
            <a:r>
              <a:rPr lang="en-US" b="1" i="1" dirty="0" smtClean="0">
                <a:solidFill>
                  <a:srgbClr val="00FF00"/>
                </a:solidFill>
              </a:rPr>
              <a:t>1 </a:t>
            </a:r>
            <a:r>
              <a:rPr lang="en-US" b="1" i="1" dirty="0">
                <a:solidFill>
                  <a:srgbClr val="00FF00"/>
                </a:solidFill>
              </a:rPr>
              <a:t>Corinthians </a:t>
            </a:r>
            <a:r>
              <a:rPr lang="en-US" b="1" i="1" dirty="0" smtClean="0">
                <a:solidFill>
                  <a:srgbClr val="00FF00"/>
                </a:solidFill>
              </a:rPr>
              <a:t>15v3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588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99392"/>
            <a:ext cx="7200800" cy="70413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Unavoidable truths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Each thread is important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“Jesus said </a:t>
            </a:r>
            <a:r>
              <a:rPr lang="en-US" dirty="0"/>
              <a:t>to him, </a:t>
            </a:r>
            <a:r>
              <a:rPr lang="en-US" dirty="0" smtClean="0"/>
              <a:t>‘</a:t>
            </a:r>
            <a:r>
              <a:rPr lang="en-US" b="1" i="1" u="sng" dirty="0" smtClean="0"/>
              <a:t>I </a:t>
            </a:r>
            <a:r>
              <a:rPr lang="en-US" b="1" i="1" u="sng" dirty="0"/>
              <a:t>am the way</a:t>
            </a:r>
            <a:r>
              <a:rPr lang="en-US" dirty="0"/>
              <a:t>, and the truth, and the </a:t>
            </a:r>
            <a:r>
              <a:rPr lang="en-US" dirty="0" smtClean="0"/>
              <a:t>life ;  </a:t>
            </a:r>
            <a:r>
              <a:rPr lang="en-US" dirty="0"/>
              <a:t>no one comes to the Father but through Me</a:t>
            </a:r>
            <a:r>
              <a:rPr lang="en-US" dirty="0" smtClean="0"/>
              <a:t>.’ ”  </a:t>
            </a:r>
            <a:r>
              <a:rPr lang="en-US" b="1" i="1" dirty="0">
                <a:solidFill>
                  <a:srgbClr val="00FF00"/>
                </a:solidFill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</a:rPr>
              <a:t>14v6 </a:t>
            </a:r>
            <a:r>
              <a:rPr lang="en-US" sz="2600" b="1" i="1" dirty="0">
                <a:solidFill>
                  <a:srgbClr val="00FF00"/>
                </a:solidFill>
              </a:rPr>
              <a:t>NASB</a:t>
            </a:r>
          </a:p>
          <a:p>
            <a:r>
              <a:rPr lang="en-US" dirty="0" smtClean="0"/>
              <a:t>“And </a:t>
            </a:r>
            <a:r>
              <a:rPr lang="en-US" dirty="0"/>
              <a:t>there is salvation in </a:t>
            </a:r>
            <a:r>
              <a:rPr lang="en-US" b="1" i="1" u="sng" dirty="0"/>
              <a:t>no one </a:t>
            </a:r>
            <a:r>
              <a:rPr lang="en-US" b="1" i="1" u="sng" dirty="0" smtClean="0"/>
              <a:t>else</a:t>
            </a:r>
            <a:r>
              <a:rPr lang="en-US" dirty="0" smtClean="0"/>
              <a:t> ;  </a:t>
            </a:r>
            <a:r>
              <a:rPr lang="en-US" dirty="0"/>
              <a:t>for there is no other name under heaven that has been given among men by which </a:t>
            </a:r>
            <a:r>
              <a:rPr lang="en-US" b="1" i="1" u="sng" dirty="0"/>
              <a:t>we must be saved</a:t>
            </a:r>
            <a:r>
              <a:rPr lang="en-US" dirty="0" smtClean="0"/>
              <a:t>.’ ”  </a:t>
            </a:r>
            <a:r>
              <a:rPr lang="en-US" b="1" i="1" dirty="0">
                <a:solidFill>
                  <a:srgbClr val="00FF00"/>
                </a:solidFill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</a:rPr>
              <a:t>4v12 </a:t>
            </a:r>
            <a:r>
              <a:rPr lang="en-US" sz="2600" b="1" i="1" dirty="0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2754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-99392"/>
            <a:ext cx="6984776" cy="7056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Saving truths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300" dirty="0" smtClean="0">
                <a:latin typeface="Arial" pitchFamily="34" charset="0"/>
                <a:cs typeface="Arial" pitchFamily="34" charset="0"/>
              </a:rPr>
              <a:t>You must </a:t>
            </a:r>
            <a:r>
              <a:rPr lang="en-US" sz="4300" u="sng" dirty="0" smtClean="0">
                <a:latin typeface="Arial" pitchFamily="34" charset="0"/>
                <a:cs typeface="Arial" pitchFamily="34" charset="0"/>
              </a:rPr>
              <a:t>ask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Him to save you.</a:t>
            </a:r>
            <a:endParaRPr lang="en-US" sz="4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"Whoever will </a:t>
            </a:r>
            <a:r>
              <a:rPr lang="en-US" sz="6000" b="1" i="1" u="sng" dirty="0" smtClean="0"/>
              <a:t>call</a:t>
            </a:r>
            <a:r>
              <a:rPr lang="en-US" sz="6000" dirty="0" smtClean="0"/>
              <a:t> on the Name of the Lord will be saved."  </a:t>
            </a:r>
            <a:r>
              <a:rPr lang="en-US" sz="6000" b="1" i="1" dirty="0">
                <a:solidFill>
                  <a:srgbClr val="00FF00"/>
                </a:solidFill>
              </a:rPr>
              <a:t>Romans </a:t>
            </a:r>
            <a:r>
              <a:rPr lang="en-US" sz="6000" b="1" i="1" dirty="0" smtClean="0">
                <a:solidFill>
                  <a:srgbClr val="00FF00"/>
                </a:solidFill>
              </a:rPr>
              <a:t>10v13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38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99392"/>
            <a:ext cx="7128792" cy="70567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Eternal truths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Most people are in denial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“It </a:t>
            </a:r>
            <a:r>
              <a:rPr lang="en-US" dirty="0"/>
              <a:t>is </a:t>
            </a:r>
            <a:r>
              <a:rPr lang="en-US" b="1" i="1" u="sng" dirty="0"/>
              <a:t>appointed for men to die once</a:t>
            </a:r>
            <a:r>
              <a:rPr lang="en-US" dirty="0"/>
              <a:t> and after this comes </a:t>
            </a:r>
            <a:r>
              <a:rPr lang="en-US" dirty="0" smtClean="0"/>
              <a:t>judgment.”         </a:t>
            </a:r>
            <a:r>
              <a:rPr lang="en-US" b="1" i="1" dirty="0">
                <a:solidFill>
                  <a:srgbClr val="00FF00"/>
                </a:solidFill>
              </a:rPr>
              <a:t>Hebrews </a:t>
            </a:r>
            <a:r>
              <a:rPr lang="en-US" b="1" i="1" dirty="0" smtClean="0">
                <a:solidFill>
                  <a:srgbClr val="00FF00"/>
                </a:solidFill>
              </a:rPr>
              <a:t>9v27 </a:t>
            </a:r>
            <a:r>
              <a:rPr lang="en-US" sz="2600" b="1" i="1" dirty="0">
                <a:solidFill>
                  <a:srgbClr val="00FF00"/>
                </a:solidFill>
              </a:rPr>
              <a:t>NASB</a:t>
            </a:r>
          </a:p>
          <a:p>
            <a:r>
              <a:rPr lang="en-US" dirty="0" smtClean="0"/>
              <a:t>“He rose from the dead and </a:t>
            </a:r>
            <a:r>
              <a:rPr lang="en-US" dirty="0"/>
              <a:t>ordered us to preach to the people, and solemnly to testify that this is the </a:t>
            </a:r>
            <a:r>
              <a:rPr lang="en-US" dirty="0" smtClean="0"/>
              <a:t>One </a:t>
            </a:r>
            <a:r>
              <a:rPr lang="en-US" dirty="0"/>
              <a:t>who has been </a:t>
            </a:r>
            <a:r>
              <a:rPr lang="en-US" b="1" i="1" u="sng" dirty="0"/>
              <a:t>appointed by </a:t>
            </a:r>
            <a:r>
              <a:rPr lang="en-US" b="1" i="1" u="sng" dirty="0" smtClean="0"/>
              <a:t>God as Judge</a:t>
            </a:r>
            <a:r>
              <a:rPr lang="en-US" dirty="0" smtClean="0"/>
              <a:t> of </a:t>
            </a:r>
            <a:r>
              <a:rPr lang="en-US" dirty="0"/>
              <a:t>the living and the dead.  </a:t>
            </a:r>
            <a:r>
              <a:rPr lang="en-US" b="1" i="1" dirty="0">
                <a:solidFill>
                  <a:srgbClr val="00FF00"/>
                </a:solidFill>
              </a:rPr>
              <a:t>Acts </a:t>
            </a:r>
            <a:r>
              <a:rPr lang="en-US" b="1" i="1" dirty="0" smtClean="0">
                <a:solidFill>
                  <a:srgbClr val="00FF00"/>
                </a:solidFill>
              </a:rPr>
              <a:t>10v41-42 </a:t>
            </a:r>
            <a:r>
              <a:rPr lang="en-US" sz="2600" b="1" i="1" dirty="0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659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-99392"/>
            <a:ext cx="7056784" cy="70428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Unknown truths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There’s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“scale”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62500" lnSpcReduction="20000"/>
          </a:bodyPr>
          <a:lstStyle/>
          <a:p>
            <a:r>
              <a:rPr lang="en-US" sz="6700" dirty="0" smtClean="0"/>
              <a:t>“When </a:t>
            </a:r>
            <a:r>
              <a:rPr lang="en-US" sz="6700" dirty="0"/>
              <a:t>a righteous man turns away from his righteousness, commits iniquity and does according to all the abominations that a wicked man does, will he </a:t>
            </a:r>
            <a:r>
              <a:rPr lang="en-US" sz="6700" dirty="0" smtClean="0"/>
              <a:t>live ?  All </a:t>
            </a:r>
            <a:r>
              <a:rPr lang="en-US" sz="6700" dirty="0"/>
              <a:t>his righteous </a:t>
            </a:r>
            <a:r>
              <a:rPr lang="en-US" sz="6700" b="1" i="1" u="sng" dirty="0"/>
              <a:t>deeds which he has done</a:t>
            </a:r>
            <a:r>
              <a:rPr lang="en-US" sz="6700" dirty="0"/>
              <a:t> will not be remembered for his treachery which he has committed and his sin which he has </a:t>
            </a:r>
            <a:r>
              <a:rPr lang="en-US" sz="6700" dirty="0" smtClean="0"/>
              <a:t>committed ;  for </a:t>
            </a:r>
            <a:r>
              <a:rPr lang="en-US" sz="6700" dirty="0"/>
              <a:t>them he will die</a:t>
            </a:r>
            <a:r>
              <a:rPr lang="en-US" sz="6700" dirty="0" smtClean="0"/>
              <a:t>.”         </a:t>
            </a:r>
            <a:r>
              <a:rPr lang="en-US" sz="6700" b="1" i="1" dirty="0">
                <a:solidFill>
                  <a:srgbClr val="00FF00"/>
                </a:solidFill>
              </a:rPr>
              <a:t>Ezekiel </a:t>
            </a:r>
            <a:r>
              <a:rPr lang="en-US" sz="6700" b="1" i="1" dirty="0" smtClean="0">
                <a:solidFill>
                  <a:srgbClr val="00FF00"/>
                </a:solidFill>
              </a:rPr>
              <a:t>18v24 </a:t>
            </a:r>
            <a:r>
              <a:rPr lang="en-US" sz="3100" b="1" i="1" dirty="0" smtClean="0">
                <a:solidFill>
                  <a:srgbClr val="00FF00"/>
                </a:solidFill>
              </a:rPr>
              <a:t>NASB</a:t>
            </a:r>
            <a:endParaRPr lang="en-US" sz="3100" b="1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50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1046</Words>
  <Application>Microsoft Office PowerPoint</Application>
  <PresentationFormat>On-screen Show (4:3)</PresentationFormat>
  <Paragraphs>186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Office Theme</vt:lpstr>
      <vt:lpstr>PowerPoint Presentation</vt:lpstr>
      <vt:lpstr>The fisherman’s net</vt:lpstr>
      <vt:lpstr>There are all kinds of nets.</vt:lpstr>
      <vt:lpstr>Our fishing net is small.</vt:lpstr>
      <vt:lpstr>So what should be our net ?</vt:lpstr>
      <vt:lpstr>Unavoidable truths</vt:lpstr>
      <vt:lpstr>Saving truths</vt:lpstr>
      <vt:lpstr>Eternal truths</vt:lpstr>
      <vt:lpstr>Unknown truths</vt:lpstr>
      <vt:lpstr>Universal truths</vt:lpstr>
      <vt:lpstr>Hope filled truths</vt:lpstr>
      <vt:lpstr>Amazing truths</vt:lpstr>
      <vt:lpstr>Powerful truth</vt:lpstr>
      <vt:lpstr>Reassuring truths</vt:lpstr>
      <vt:lpstr>Review, React and Remember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106</cp:revision>
  <dcterms:created xsi:type="dcterms:W3CDTF">2010-11-10T08:57:02Z</dcterms:created>
  <dcterms:modified xsi:type="dcterms:W3CDTF">2016-07-11T13:01:16Z</dcterms:modified>
</cp:coreProperties>
</file>