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62" r:id="rId3"/>
    <p:sldId id="261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60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333" autoAdjust="0"/>
  </p:normalViewPr>
  <p:slideViewPr>
    <p:cSldViewPr>
      <p:cViewPr varScale="1">
        <p:scale>
          <a:sx n="47" d="100"/>
          <a:sy n="47" d="100"/>
        </p:scale>
        <p:origin x="1363" y="29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09/02/2015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aseline="0" noProof="0" dirty="0" smtClean="0"/>
              <a:t>TRUST !  There’s not much of it in this world.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I took the bus the other day and a poor fellow asked the driver to trust him that he would pay for the ride the next day.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We all waited… and waited… and waited… but, the driver refused to let him ride.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The atmosphere was getting pretty tense in the bus.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So I said, real loud, “IN GOD WE TRUST…all others pay cash !”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The bus roared with laughter and the man got off.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That gave me an open door to speak to the man in front of me about Jesus.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This is the question people are thinking, but don’t dare ask.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I like to say, “So I bet you want to know why I trust Jesus !  Well, let me tell you !”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Can you answer the question ?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The world wants to know… and NEEDS to know to be saved.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There are many forms of testimony that can lead someone to trust Jesus.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&gt; [READ] The water turned into wine spoke loudly</a:t>
            </a:r>
            <a:r>
              <a:rPr lang="en-US" baseline="0" noProof="0" dirty="0" smtClean="0"/>
              <a:t> about trusting Him.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Rm1 tells us that all human beings are without excuse, because even the rocks cry out to trust Jesus.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That’s why even a piece of paper, a tract or a bumper sticker can be a witness.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Nicodemus heard the testimony of MANY people.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&gt; Jesus was the “buzz” in the Sanhedrin, yet they certainly did not</a:t>
            </a:r>
            <a:r>
              <a:rPr lang="en-US" baseline="0" noProof="0" dirty="0" smtClean="0"/>
              <a:t> trust Jesus.</a:t>
            </a:r>
            <a:endParaRPr lang="en-US" noProof="0" dirty="0" smtClean="0"/>
          </a:p>
          <a:p>
            <a:pPr marL="0" indent="0">
              <a:buFontTx/>
              <a:buNone/>
            </a:pPr>
            <a:r>
              <a:rPr lang="en-US" noProof="0" dirty="0" smtClean="0"/>
              <a:t>[READ] How</a:t>
            </a:r>
            <a:r>
              <a:rPr lang="en-US" baseline="0" noProof="0" dirty="0" smtClean="0"/>
              <a:t> did he “know” ?  In the mouth of 2 or 3 witnesses…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He trusted Jesus enough to come to Him and listen to Him.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The next section of this book is the largest… and for a very good REASON !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&gt; Over and over John</a:t>
            </a:r>
            <a:r>
              <a:rPr lang="en-US" baseline="0" noProof="0" dirty="0" smtClean="0"/>
              <a:t> shows how</a:t>
            </a:r>
            <a:r>
              <a:rPr lang="en-US" noProof="0" dirty="0" smtClean="0"/>
              <a:t> Jesus’ Word</a:t>
            </a:r>
            <a:r>
              <a:rPr lang="en-US" baseline="0" noProof="0" dirty="0" smtClean="0"/>
              <a:t> is the NEXT GOOD REASON people trust Him.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After trusting a testimony about Jesus, hearing Him makes our faith in Him more sure.</a:t>
            </a:r>
          </a:p>
          <a:p>
            <a:pPr>
              <a:buFontTx/>
              <a:buNone/>
            </a:pPr>
            <a:r>
              <a:rPr lang="en-US" baseline="0" noProof="0" dirty="0" smtClean="0"/>
              <a:t>&gt; The Bible says in Rm10v17,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“Faith comes from hearing, and hearing by the word of Christ.”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Remember the story of</a:t>
            </a:r>
            <a:r>
              <a:rPr lang="en-US" baseline="0" noProof="0" dirty="0" smtClean="0"/>
              <a:t> the Samaritan woman ?</a:t>
            </a:r>
            <a:endParaRPr lang="en-US" noProof="0" dirty="0" smtClean="0"/>
          </a:p>
          <a:p>
            <a:pPr marL="0" indent="0">
              <a:buFontTx/>
              <a:buNone/>
            </a:pPr>
            <a:r>
              <a:rPr lang="en-US" noProof="0" dirty="0" smtClean="0"/>
              <a:t>Her</a:t>
            </a:r>
            <a:r>
              <a:rPr lang="en-US" baseline="0" noProof="0" dirty="0" smtClean="0"/>
              <a:t> </a:t>
            </a:r>
            <a:r>
              <a:rPr lang="en-US" noProof="0" dirty="0" smtClean="0"/>
              <a:t>whole city came to Christ,</a:t>
            </a:r>
            <a:r>
              <a:rPr lang="en-US" baseline="0" noProof="0" dirty="0" smtClean="0"/>
              <a:t> thanks to one person’s testimony.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So how did it happened ?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[READ] They moved from trusting Jesus because of a witness, to trusting Him because of His own Word.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When you think about your </a:t>
            </a:r>
            <a:r>
              <a:rPr lang="en-US" u="sng" baseline="0" noProof="0" dirty="0" smtClean="0"/>
              <a:t>own</a:t>
            </a:r>
            <a:r>
              <a:rPr lang="en-US" baseline="0" noProof="0" dirty="0" smtClean="0"/>
              <a:t> journey with Jesus, this is probably what happened.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You trusted Him enough to listen to Him, because others were first talking about Him.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Mature faith in Christ comes from hearing Him yourself.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That’s why it’s so important to quote Jesus when we lead someone to Him.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The same chapter contains another</a:t>
            </a:r>
            <a:r>
              <a:rPr lang="en-US" baseline="0" noProof="0" dirty="0" smtClean="0"/>
              <a:t> wonderful example.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[READ] In v53 it says he and his WHOLE house then trusted Jesus.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We don’t have the time today to talk in detail about all the examples of coming to faith in Christ by hearing His Word.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When Jesus speaks He</a:t>
            </a:r>
            <a:r>
              <a:rPr lang="en-US" baseline="0" noProof="0" dirty="0" smtClean="0"/>
              <a:t> CAPTURES our trust.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Here is a simple outline of John 4-11 about the effect of Jesus’ Word.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[READ]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In Jn6v68 Peter verbalizes what we now know about the Word of Life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The third natural section in the</a:t>
            </a:r>
            <a:r>
              <a:rPr lang="en-US" baseline="0" noProof="0" dirty="0" smtClean="0"/>
              <a:t> Gospel of John is just as important.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Let’s think about chapters 12-17.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A true follower of Jesus is PROOF that He can really transform a life.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The REASONS to trust Jesus are piling up !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People began trusting Him when they saw Jesus’ disciples LIVE like Jesus in whom they believe.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That’s a good reminder for us to live a holy life.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It’s hard to deny reality when it’s “in your face”.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&gt;</a:t>
            </a:r>
            <a:r>
              <a:rPr lang="en-US" baseline="0" noProof="0" dirty="0" smtClean="0"/>
              <a:t> [READ] Living proof BOTHERS people and MAY become dangerous to your health !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Notice they did not JUST believe the reports about Jesus, but trusted Him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Again there are MANY stories in Jn12-17</a:t>
            </a:r>
            <a:r>
              <a:rPr lang="en-US" baseline="0" noProof="0" dirty="0" smtClean="0"/>
              <a:t> to illustrate God’s plan.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[READ] Jesus prayed that Christian unity would cause trust in Him.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How are we doing ?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Not so well.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Many turn from Jesus because of our divisions.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But, I have seen others trust Christ because they saw the love and grace that some Christians show.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Tx/>
              <a:buNone/>
            </a:pPr>
            <a:r>
              <a:rPr lang="en-US" noProof="0" dirty="0" smtClean="0"/>
              <a:t>Like</a:t>
            </a:r>
            <a:r>
              <a:rPr lang="en-US" baseline="0" noProof="0" dirty="0" smtClean="0"/>
              <a:t> reaching the end of a journey, the best part is kept for last.</a:t>
            </a:r>
          </a:p>
          <a:p>
            <a:pPr marL="0" indent="0" algn="l">
              <a:buFontTx/>
              <a:buNone/>
            </a:pPr>
            <a:r>
              <a:rPr lang="en-US" baseline="0" noProof="0" dirty="0" smtClean="0"/>
              <a:t>&gt; Let’s think about the Gospel in chapter 18-21.</a:t>
            </a:r>
          </a:p>
          <a:p>
            <a:pPr marL="0" indent="0" algn="l">
              <a:buFontTx/>
              <a:buNone/>
            </a:pPr>
            <a:r>
              <a:rPr lang="en-US" baseline="0" noProof="0" dirty="0" smtClean="0"/>
              <a:t>&gt; We have seen many reasons to trust Jesus, but SALVATION is the ultimate REASON.</a:t>
            </a:r>
          </a:p>
          <a:p>
            <a:pPr marL="0" indent="0" algn="l">
              <a:buFontTx/>
              <a:buNone/>
            </a:pPr>
            <a:r>
              <a:rPr lang="en-US" baseline="0" noProof="0" dirty="0" smtClean="0"/>
              <a:t>&gt; All four REASONS to trust Jesus are linked and need to arrive at this one.</a:t>
            </a:r>
          </a:p>
          <a:p>
            <a:pPr marL="0" indent="0" algn="l">
              <a:buFontTx/>
              <a:buNone/>
            </a:pPr>
            <a:r>
              <a:rPr lang="en-US" baseline="0" noProof="0" dirty="0" smtClean="0"/>
              <a:t>&gt; No one has or will ever do what Jesus did.   He alone is CAPABLE and trust worthy.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The Christian faith is NOT a “leap</a:t>
            </a:r>
            <a:r>
              <a:rPr lang="en-US" baseline="0" noProof="0" dirty="0" smtClean="0"/>
              <a:t> in the dark” as other religions !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[READ] 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It is NOT the opposite of true science and good reasoning.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Don’t ever let anyone tell you that reason and belief are opposites.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Our faith is NOT just an mental belief without reason.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Jesus went to the cross deliberately out of love for us.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&gt; Twice</a:t>
            </a:r>
            <a:r>
              <a:rPr lang="en-US" baseline="0" noProof="0" dirty="0" smtClean="0"/>
              <a:t> Peter tried to stop Him, but Jesus was in control.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[READ]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Jesus’ death was not a tragic mistake, but a triumphant sacrifice.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Pilate</a:t>
            </a:r>
            <a:r>
              <a:rPr lang="en-US" baseline="0" noProof="0" dirty="0" smtClean="0"/>
              <a:t> &amp;</a:t>
            </a:r>
            <a:r>
              <a:rPr lang="en-US" noProof="0" dirty="0" smtClean="0"/>
              <a:t> the Centurion</a:t>
            </a:r>
            <a:r>
              <a:rPr lang="en-US" baseline="0" noProof="0" dirty="0" smtClean="0"/>
              <a:t> RECOGNIZED Him… and Israel will too, one day.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[READ] 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Jesus commands respect.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He is not just human, but Divine, Almighty and Eternal.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>
                <a:solidFill>
                  <a:srgbClr val="00FF00"/>
                </a:solidFill>
              </a:rPr>
              <a:t>No one took His</a:t>
            </a:r>
            <a:r>
              <a:rPr lang="en-US" baseline="0" noProof="0" dirty="0" smtClean="0">
                <a:solidFill>
                  <a:srgbClr val="00FF00"/>
                </a:solidFill>
              </a:rPr>
              <a:t> life, but he offered it of His own free will.</a:t>
            </a:r>
          </a:p>
          <a:p>
            <a:pPr>
              <a:buFontTx/>
              <a:buNone/>
            </a:pPr>
            <a:r>
              <a:rPr lang="en-US" baseline="0" noProof="0" dirty="0" smtClean="0">
                <a:solidFill>
                  <a:srgbClr val="00FF00"/>
                </a:solidFill>
              </a:rPr>
              <a:t>In Jn10v17-18 He said,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"For this reason the Father loves Me, because I lay down My life so that I may take it again.  No one has taken it away from Me, but I lay it down on My own initiative. I have authority to lay it down, and I have authority to take it up again. This commandment I received from My Father."</a:t>
            </a:r>
            <a:endParaRPr lang="en-US" baseline="0" noProof="0" dirty="0" smtClean="0">
              <a:solidFill>
                <a:srgbClr val="00FF00"/>
              </a:solidFill>
            </a:endParaRPr>
          </a:p>
          <a:p>
            <a:pPr marL="0" indent="0">
              <a:buFontTx/>
              <a:buNone/>
            </a:pPr>
            <a:r>
              <a:rPr lang="en-US" baseline="0" noProof="0" dirty="0" smtClean="0">
                <a:solidFill>
                  <a:srgbClr val="00FF00"/>
                </a:solidFill>
              </a:rPr>
              <a:t>&gt; How can we not trust Jesus when we hear His last words ?</a:t>
            </a:r>
          </a:p>
          <a:p>
            <a:pPr marL="0" indent="0">
              <a:buFontTx/>
              <a:buNone/>
            </a:pPr>
            <a:r>
              <a:rPr lang="en-US" baseline="0" noProof="0" dirty="0" smtClean="0">
                <a:solidFill>
                  <a:srgbClr val="00FF00"/>
                </a:solidFill>
              </a:rPr>
              <a:t>[READ]</a:t>
            </a:r>
          </a:p>
          <a:p>
            <a:pPr marL="0" indent="0">
              <a:buFontTx/>
              <a:buNone/>
            </a:pPr>
            <a:r>
              <a:rPr lang="en-US" baseline="0" noProof="0" dirty="0" smtClean="0">
                <a:solidFill>
                  <a:srgbClr val="00FF00"/>
                </a:solidFill>
              </a:rPr>
              <a:t>&gt; In Jn15v13 Jesus said,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"Greater love has no one than this, that one lay down his life for his friends.”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b="0" noProof="0" dirty="0" smtClean="0"/>
              <a:t>The best REASON to</a:t>
            </a:r>
            <a:r>
              <a:rPr lang="en-US" b="0" baseline="0" noProof="0" dirty="0" smtClean="0"/>
              <a:t> trust Jesus is that He is alive today !</a:t>
            </a:r>
          </a:p>
          <a:p>
            <a:pPr marL="0" indent="0">
              <a:buFontTx/>
              <a:buNone/>
            </a:pPr>
            <a:r>
              <a:rPr lang="en-US" b="0" baseline="0" noProof="0" dirty="0" smtClean="0"/>
              <a:t>&gt; [READ]</a:t>
            </a:r>
          </a:p>
          <a:p>
            <a:pPr marL="0" indent="0">
              <a:buFontTx/>
              <a:buNone/>
            </a:pPr>
            <a:r>
              <a:rPr lang="en-US" b="0" baseline="0" noProof="0" dirty="0" smtClean="0"/>
              <a:t>The Bible says He gave them many infallible proofs, Ac1v3.</a:t>
            </a:r>
          </a:p>
          <a:p>
            <a:pPr marL="0" indent="0">
              <a:buFontTx/>
              <a:buNone/>
            </a:pPr>
            <a:r>
              <a:rPr lang="en-US" b="0" baseline="0" noProof="0" dirty="0" smtClean="0"/>
              <a:t>&gt; Two thousand years later He continues to come &amp; convince hearts.</a:t>
            </a:r>
          </a:p>
          <a:p>
            <a:pPr marL="0" indent="0">
              <a:buFontTx/>
              <a:buNone/>
            </a:pPr>
            <a:r>
              <a:rPr lang="en-US" b="0" baseline="0" noProof="0" dirty="0" smtClean="0"/>
              <a:t>This is the Good News we preach, not a list of </a:t>
            </a:r>
            <a:r>
              <a:rPr lang="en-US" b="0" baseline="0" noProof="0" dirty="0" err="1" smtClean="0"/>
              <a:t>truthes</a:t>
            </a:r>
            <a:r>
              <a:rPr lang="en-US" b="0" baseline="0" noProof="0" dirty="0" smtClean="0"/>
              <a:t> we believe, which is good, but we preach Christ !</a:t>
            </a:r>
            <a:endParaRPr lang="en-US" b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What</a:t>
            </a:r>
            <a:r>
              <a:rPr lang="en-US" baseline="0" noProof="0" dirty="0" smtClean="0"/>
              <a:t> can we do with what we have seen today ?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If you have not trusted Jesus enough to ask Him for forgiveness of you sins, now is the time to do it.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If you have received the living Lord Jesus into your heart, His Spirit is speaking to you about bringing others to Jesus.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We can follow the pattern of this book…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&gt;….</a:t>
            </a:r>
          </a:p>
          <a:p>
            <a:pPr marL="0" indent="0">
              <a:buFontTx/>
              <a:buNone/>
            </a:pPr>
            <a:endParaRPr lang="en-US" baseline="0" noProof="0" dirty="0" smtClean="0"/>
          </a:p>
          <a:p>
            <a:pPr marL="0" indent="0">
              <a:buFontTx/>
              <a:buNone/>
            </a:pPr>
            <a:r>
              <a:rPr lang="en-US" baseline="0" noProof="0" dirty="0" smtClean="0"/>
              <a:t>&gt; The Gospel of John is a “how-to” manual for the believer.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I am a teacher at heart and believe firmly in the REAL three</a:t>
            </a:r>
            <a:r>
              <a:rPr lang="en-US" baseline="0" noProof="0" dirty="0" smtClean="0"/>
              <a:t> “</a:t>
            </a:r>
            <a:r>
              <a:rPr lang="en-US" baseline="0" noProof="0" dirty="0" err="1" smtClean="0"/>
              <a:t>R”s</a:t>
            </a:r>
            <a:r>
              <a:rPr lang="en-US" baseline="0" noProof="0" dirty="0" smtClean="0"/>
              <a:t>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Notice we have been talking about trusting Jesus, not just believing truths ABOUT Him… even the Devil believes and trembles, but he does not TRUST Jesus.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The REASONS we trust Jesus are :  1) because of so much testimony, 2) because of His Word, 3) because of His followers and 4) because of the Gospel.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Let’s “brag on Jesus”, quote Him, live like Him and share the Gospel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EACH </a:t>
            </a:r>
            <a:r>
              <a:rPr lang="en-US" baseline="0" noProof="0" dirty="0" smtClean="0"/>
              <a:t>book of the Bible has a theme, a purpose. 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[READ] 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The Gospel of John answers the question, “Why trust Jesus ?”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That’s the reason we often give this Gospel to our friends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Before we take a verse here or there out of its context, let’s look at the “big picture” of the whole book.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&gt; I like to ask 7 questions before I am</a:t>
            </a:r>
            <a:r>
              <a:rPr lang="en-US" baseline="0" noProof="0" dirty="0" smtClean="0"/>
              <a:t> sure I understand any one verse…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The most important three questions come first.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The Bible</a:t>
            </a:r>
            <a:r>
              <a:rPr lang="en-US" baseline="0" noProof="0" dirty="0" smtClean="0"/>
              <a:t> is inspired, but it is not always God speaking.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But, most </a:t>
            </a:r>
            <a:r>
              <a:rPr lang="en-US" baseline="0" noProof="0" dirty="0" err="1" smtClean="0"/>
              <a:t>importnt</a:t>
            </a:r>
            <a:r>
              <a:rPr lang="en-US" baseline="0" noProof="0" dirty="0" smtClean="0"/>
              <a:t> of all, not all the Bible is </a:t>
            </a:r>
            <a:r>
              <a:rPr lang="en-US" baseline="0" noProof="0" dirty="0" err="1" smtClean="0"/>
              <a:t>addrssd</a:t>
            </a:r>
            <a:r>
              <a:rPr lang="en-US" baseline="0" noProof="0" dirty="0" smtClean="0"/>
              <a:t> to you !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The last three questions protect us from imposing our ideas on God’s word…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You might have noticed that there is no question, “What do the commentaries say ?”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Commentaries should be consulted last !  If no one agrees with you, it’s time to start over and find the right answers in the Bible </a:t>
            </a:r>
            <a:r>
              <a:rPr lang="en-US" baseline="0" noProof="0" dirty="0" smtClean="0">
                <a:sym typeface="Wingdings" panose="05000000000000000000" pitchFamily="2" charset="2"/>
              </a:rPr>
              <a:t>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I would like to offer you two pages of notes to each person… [ABC questions + John]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Take a minute to look over the summary of the Gospel</a:t>
            </a:r>
            <a:r>
              <a:rPr lang="en-US" baseline="0" noProof="0" dirty="0" smtClean="0"/>
              <a:t> of John.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You will notice that all the answers come from the Bible itself.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I have done this for all 66 books of the Bible, but in Fr.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Since I now spend 6 months each year in North America, I am translating these book surveys into English.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You can find all the French ones and the new English translations at this web site.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We have already seen WHY</a:t>
            </a:r>
            <a:r>
              <a:rPr lang="en-US" baseline="0" noProof="0" dirty="0" smtClean="0"/>
              <a:t> </a:t>
            </a:r>
            <a:r>
              <a:rPr lang="en-US" noProof="0" dirty="0" smtClean="0"/>
              <a:t>&amp; FOR WHOM this book was written.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Now, let’s walk thru it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&gt; The first natural section of the book is well known.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&gt;</a:t>
            </a:r>
            <a:r>
              <a:rPr lang="en-US" baseline="0" noProof="0" dirty="0" smtClean="0"/>
              <a:t> A first good REASON to trust Jesus is because so many people do… and they talk about Him.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noProof="0" dirty="0" smtClean="0"/>
              <a:t>Anyone can be a witness, even an unsaved person or a piece of paper.</a:t>
            </a:r>
            <a:endParaRPr lang="en-US" noProof="0" dirty="0" smtClean="0"/>
          </a:p>
          <a:p>
            <a:pPr marL="0" indent="0">
              <a:buFontTx/>
              <a:buNone/>
            </a:pPr>
            <a:r>
              <a:rPr lang="en-US" baseline="0" noProof="0" dirty="0" smtClean="0"/>
              <a:t>This reminds us how important it is to name the Name of J.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It’s not mature faith, but it’s a start.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Let’s see how people began to trust Jesus because of people talking about him.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John POINTED</a:t>
            </a:r>
            <a:r>
              <a:rPr lang="en-US" baseline="0" noProof="0" dirty="0" smtClean="0"/>
              <a:t> PEOPLE</a:t>
            </a:r>
            <a:r>
              <a:rPr lang="en-US" noProof="0" dirty="0" smtClean="0"/>
              <a:t> to Christ.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&gt;</a:t>
            </a:r>
            <a:r>
              <a:rPr lang="en-US" baseline="0" noProof="0" dirty="0" smtClean="0"/>
              <a:t> [READ] He said at least twice, “Behold the lamb of God !” Jn1v29 &amp; 36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The word “TESTIFIED” is repeated 6x in John 1.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Remember that any word repeated over and over is the key word, the subject of the passage.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“Each</a:t>
            </a:r>
            <a:r>
              <a:rPr lang="en-US" baseline="0" noProof="0" dirty="0" smtClean="0"/>
              <a:t> one bring one” is a good lesson we can learn from this book about witnessing.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[READ] Bringing people to Christ to hear Him is NOT difficult.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Andrew didn’t “convert” his brother, but left that up to Jesus.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Isn’t this what you want to do; BRING PEOPLE to JESUS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noProof="0" dirty="0" smtClean="0"/>
              <a:t>Don’t expect to bring a crowd to Christ !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In fact, if you bring one person to Christ, you will have your hands full to</a:t>
            </a:r>
            <a:r>
              <a:rPr lang="en-US" baseline="0" noProof="0" dirty="0" smtClean="0"/>
              <a:t> make a disciple.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If you bring more than one to the chapel, it will be hard to talk to several people after the meeting.</a:t>
            </a:r>
            <a:endParaRPr lang="en-US" noProof="0" dirty="0" smtClean="0"/>
          </a:p>
          <a:p>
            <a:pPr marL="0" indent="0">
              <a:buFontTx/>
              <a:buNone/>
            </a:pPr>
            <a:r>
              <a:rPr lang="en-US" noProof="0" dirty="0" smtClean="0"/>
              <a:t>&gt; [READ] Instead of arguing, he just said, “Come and see !”</a:t>
            </a:r>
          </a:p>
          <a:p>
            <a:pPr marL="0" indent="0">
              <a:buFontTx/>
              <a:buNone/>
            </a:pPr>
            <a:r>
              <a:rPr lang="en-US" noProof="0" dirty="0" smtClean="0"/>
              <a:t>Jesus then convinced</a:t>
            </a:r>
            <a:r>
              <a:rPr lang="en-US" baseline="0" noProof="0" dirty="0" smtClean="0"/>
              <a:t> Nathaniel that He was the Messiah, the Savior.</a:t>
            </a:r>
          </a:p>
          <a:p>
            <a:pPr marL="0" indent="0">
              <a:buFontTx/>
              <a:buNone/>
            </a:pPr>
            <a:r>
              <a:rPr lang="en-US" baseline="0" noProof="0" dirty="0" smtClean="0"/>
              <a:t>&gt; Telling a friend what Jesus has done for you may be the first reason they come to trust Him.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59" y="276783"/>
            <a:ext cx="7618749" cy="567249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trust Jesus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</p:spPr>
        <p:txBody>
          <a:bodyPr/>
          <a:lstStyle/>
          <a:p>
            <a:pPr algn="l"/>
            <a:r>
              <a:rPr lang="en-US" sz="4400" dirty="0" smtClean="0">
                <a:latin typeface="Arial" pitchFamily="34" charset="0"/>
                <a:cs typeface="Arial" pitchFamily="34" charset="0"/>
              </a:rPr>
              <a:t>     The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world needs to know !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 answered prayer in Cana is even a testimony.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388843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“This </a:t>
            </a:r>
            <a:r>
              <a:rPr lang="en-US" dirty="0">
                <a:latin typeface="Arial" pitchFamily="34" charset="0"/>
                <a:cs typeface="Arial" pitchFamily="34" charset="0"/>
              </a:rPr>
              <a:t>beginning of His signs Jesus did in Cana of Galilee, 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manifested</a:t>
            </a:r>
            <a:r>
              <a:rPr lang="en-US" dirty="0">
                <a:latin typeface="Arial" pitchFamily="34" charset="0"/>
                <a:cs typeface="Arial" pitchFamily="34" charset="0"/>
              </a:rPr>
              <a:t> His glory, and His disciples believed in Him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2v11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All creation testifies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41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nsaved people can even be witnesses.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16832"/>
            <a:ext cx="9144000" cy="403244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‘Rabbi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know</a:t>
            </a:r>
            <a:r>
              <a:rPr lang="en-US" dirty="0">
                <a:latin typeface="Arial" pitchFamily="34" charset="0"/>
                <a:cs typeface="Arial" pitchFamily="34" charset="0"/>
              </a:rPr>
              <a:t> 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come from God as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teacher ;  </a:t>
            </a:r>
            <a:r>
              <a:rPr lang="en-US" dirty="0">
                <a:latin typeface="Arial" pitchFamily="34" charset="0"/>
                <a:cs typeface="Arial" pitchFamily="34" charset="0"/>
              </a:rPr>
              <a:t>for no one can do these signs 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dirty="0">
                <a:latin typeface="Arial" pitchFamily="34" charset="0"/>
                <a:cs typeface="Arial" pitchFamily="34" charset="0"/>
              </a:rPr>
              <a:t>do unless God is with him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3v2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He came because he heard.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01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continues his journey.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John 4-11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can trust Jesus because of His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This is a </a:t>
            </a:r>
            <a:r>
              <a:rPr lang="en-US" sz="60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second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good reason.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“Faith comes by hearing.”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60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amaritan woman testified.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“It </a:t>
            </a:r>
            <a:r>
              <a:rPr lang="en-US" dirty="0">
                <a:latin typeface="Arial" pitchFamily="34" charset="0"/>
                <a:cs typeface="Arial" pitchFamily="34" charset="0"/>
              </a:rPr>
              <a:t>is no longer because of what you said that we believe, for we have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heard for ourselves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and know that 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dirty="0">
                <a:latin typeface="Arial" pitchFamily="34" charset="0"/>
                <a:cs typeface="Arial" pitchFamily="34" charset="0"/>
              </a:rPr>
              <a:t>is indeed the Savior of the world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4v42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Their faith became solid.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30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Centurion trusted Him.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96044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“Jesus said </a:t>
            </a:r>
            <a:r>
              <a:rPr lang="en-US" dirty="0">
                <a:latin typeface="Arial" pitchFamily="34" charset="0"/>
                <a:cs typeface="Arial" pitchFamily="34" charset="0"/>
              </a:rPr>
              <a:t>to him,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‘Go !  Your </a:t>
            </a:r>
            <a:r>
              <a:rPr lang="en-US" dirty="0">
                <a:latin typeface="Arial" pitchFamily="34" charset="0"/>
                <a:cs typeface="Arial" pitchFamily="34" charset="0"/>
              </a:rPr>
              <a:t>son lives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 </a:t>
            </a:r>
            <a:r>
              <a:rPr lang="en-US" dirty="0">
                <a:latin typeface="Arial" pitchFamily="34" charset="0"/>
                <a:cs typeface="Arial" pitchFamily="34" charset="0"/>
              </a:rPr>
              <a:t>The man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believed the word</a:t>
            </a:r>
            <a:r>
              <a:rPr lang="en-US" dirty="0">
                <a:latin typeface="Arial" pitchFamily="34" charset="0"/>
                <a:cs typeface="Arial" pitchFamily="34" charset="0"/>
              </a:rPr>
              <a:t> that Jesus spoke to him and started off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4v50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85184"/>
            <a:ext cx="8232846" cy="1786407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4-11 are filled with stories about Jesus’ Word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209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Trust Him because His Word is…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Convincing,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John 4v1-42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Healing, J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ohn 4v43-5v47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Compassionate,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John 6v1-27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Nourishing,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John 6v22-71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Revealing,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John 7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Liberating,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John 8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Sight giving,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John 9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Guiding, John 10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Life giving,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John 11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“You have the Words of Life.”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935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9431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is still another reason to trust Jesus.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16832"/>
            <a:ext cx="9144000" cy="403244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John 12-17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can trust Jesus because of His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followers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a </a:t>
            </a:r>
            <a:r>
              <a:rPr lang="en-US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third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good reason.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They are living proof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4959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Lazarus was living proof.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 </a:t>
            </a:r>
            <a:r>
              <a:rPr lang="en-US" dirty="0">
                <a:latin typeface="Arial" pitchFamily="34" charset="0"/>
                <a:cs typeface="Arial" pitchFamily="34" charset="0"/>
              </a:rPr>
              <a:t>chief priests planned to put Lazarus to death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also ; 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because on account of him </a:t>
            </a:r>
            <a:r>
              <a:rPr lang="en-US" dirty="0">
                <a:latin typeface="Arial" pitchFamily="34" charset="0"/>
                <a:cs typeface="Arial" pitchFamily="34" charset="0"/>
              </a:rPr>
              <a:t>many of the Jews were going away and were believing in Jesus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12v10-11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Many trusted Jesus.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8626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wanted this.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</a:t>
            </a:r>
            <a:r>
              <a:rPr lang="en-US" dirty="0">
                <a:latin typeface="Arial" pitchFamily="34" charset="0"/>
                <a:cs typeface="Arial" pitchFamily="34" charset="0"/>
              </a:rPr>
              <a:t>do not ask on behalf of these alone, but for those also who believe in Me through their word; that they may all be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one…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so that the world may believe</a:t>
            </a:r>
            <a:r>
              <a:rPr lang="en-US" dirty="0">
                <a:latin typeface="Arial" pitchFamily="34" charset="0"/>
                <a:cs typeface="Arial" pitchFamily="34" charset="0"/>
              </a:rPr>
              <a:t> that You sent Me.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17v20-21 </a:t>
            </a:r>
            <a:r>
              <a:rPr lang="en-US" sz="28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They will trust Jesus if…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934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Autofit/>
          </a:bodyPr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The ultimate reason to trust Jesus is because of the Gospel.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16832"/>
            <a:ext cx="9144000" cy="403244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John 18-21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can trust Jesus because 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died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for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sins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rose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again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the </a:t>
            </a:r>
            <a:r>
              <a:rPr lang="en-US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fourth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good reason.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is really trust worthy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648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Our faith is reasonable.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‘Come </a:t>
            </a:r>
            <a:r>
              <a:rPr lang="en-US" dirty="0">
                <a:latin typeface="Arial" pitchFamily="34" charset="0"/>
                <a:cs typeface="Arial" pitchFamily="34" charset="0"/>
              </a:rPr>
              <a:t>now, and let us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reason</a:t>
            </a:r>
            <a:r>
              <a:rPr lang="en-US" dirty="0">
                <a:latin typeface="Arial" pitchFamily="34" charset="0"/>
                <a:cs typeface="Arial" pitchFamily="34" charset="0"/>
              </a:rPr>
              <a:t> together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,’ says </a:t>
            </a:r>
            <a:r>
              <a:rPr lang="en-US" dirty="0">
                <a:latin typeface="Arial" pitchFamily="34" charset="0"/>
                <a:cs typeface="Arial" pitchFamily="34" charset="0"/>
              </a:rPr>
              <a:t>the LORD,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‘though </a:t>
            </a:r>
            <a:r>
              <a:rPr lang="en-US" dirty="0">
                <a:latin typeface="Arial" pitchFamily="34" charset="0"/>
                <a:cs typeface="Arial" pitchFamily="34" charset="0"/>
              </a:rPr>
              <a:t>your sins are as scarlet,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be as white 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snow ;  though </a:t>
            </a:r>
            <a:r>
              <a:rPr lang="en-US" dirty="0">
                <a:latin typeface="Arial" pitchFamily="34" charset="0"/>
                <a:cs typeface="Arial" pitchFamily="34" charset="0"/>
              </a:rPr>
              <a:t>they are red like crimson,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they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be like wool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Isaiah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1v18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look at the reasons.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was in full control.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“Jesus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to Peter,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‘Put </a:t>
            </a:r>
            <a:r>
              <a:rPr lang="en-US" dirty="0">
                <a:latin typeface="Arial" pitchFamily="34" charset="0"/>
                <a:cs typeface="Arial" pitchFamily="34" charset="0"/>
              </a:rPr>
              <a:t>the sword into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sheath ;  the </a:t>
            </a:r>
            <a:r>
              <a:rPr lang="en-US" dirty="0">
                <a:latin typeface="Arial" pitchFamily="34" charset="0"/>
                <a:cs typeface="Arial" pitchFamily="34" charset="0"/>
              </a:rPr>
              <a:t>cup which the Father has given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shall I not drink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?"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18v11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was not trapped.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6068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is Almighty God.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“Pilate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to Him,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‘So you </a:t>
            </a:r>
            <a:r>
              <a:rPr lang="en-US" dirty="0">
                <a:latin typeface="Arial" pitchFamily="34" charset="0"/>
                <a:cs typeface="Arial" pitchFamily="34" charset="0"/>
              </a:rPr>
              <a:t>are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king ?’  </a:t>
            </a:r>
            <a:r>
              <a:rPr lang="en-US" dirty="0">
                <a:latin typeface="Arial" pitchFamily="34" charset="0"/>
                <a:cs typeface="Arial" pitchFamily="34" charset="0"/>
              </a:rPr>
              <a:t>Jesus answered,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‘You </a:t>
            </a:r>
            <a:r>
              <a:rPr lang="en-US" dirty="0">
                <a:latin typeface="Arial" pitchFamily="34" charset="0"/>
                <a:cs typeface="Arial" pitchFamily="34" charset="0"/>
              </a:rPr>
              <a:t>say correctly that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am a king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dirty="0">
                <a:latin typeface="Arial" pitchFamily="34" charset="0"/>
                <a:cs typeface="Arial" pitchFamily="34" charset="0"/>
              </a:rPr>
              <a:t>For this I have been born, and for this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have come into the world</a:t>
            </a:r>
            <a:r>
              <a:rPr lang="en-US" dirty="0">
                <a:latin typeface="Arial" pitchFamily="34" charset="0"/>
                <a:cs typeface="Arial" pitchFamily="34" charset="0"/>
              </a:rPr>
              <a:t>, to testify to the truth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dirty="0">
                <a:latin typeface="Arial" pitchFamily="34" charset="0"/>
                <a:cs typeface="Arial" pitchFamily="34" charset="0"/>
              </a:rPr>
              <a:t>Everyone who is of the truth hears My voice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18v37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is not from this world.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996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gave His life for us.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“Therefore </a:t>
            </a:r>
            <a:r>
              <a:rPr lang="en-US" dirty="0">
                <a:latin typeface="Arial" pitchFamily="34" charset="0"/>
                <a:cs typeface="Arial" pitchFamily="34" charset="0"/>
              </a:rPr>
              <a:t>when Jesus had received the sour wine, He said,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is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finished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!’  and </a:t>
            </a:r>
            <a:r>
              <a:rPr lang="en-US" dirty="0">
                <a:latin typeface="Arial" pitchFamily="34" charset="0"/>
                <a:cs typeface="Arial" pitchFamily="34" charset="0"/>
              </a:rPr>
              <a:t>He bowed His head and </a:t>
            </a:r>
            <a:r>
              <a:rPr lang="en-US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gave</a:t>
            </a:r>
            <a:r>
              <a:rPr lang="en-US" dirty="0">
                <a:latin typeface="Arial" pitchFamily="34" charset="0"/>
                <a:cs typeface="Arial" pitchFamily="34" charset="0"/>
              </a:rPr>
              <a:t> up His spirit.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19v30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is no greater love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23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rose from the dead.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“When </a:t>
            </a:r>
            <a:r>
              <a:rPr lang="en-US" dirty="0">
                <a:latin typeface="Arial" pitchFamily="34" charset="0"/>
                <a:cs typeface="Arial" pitchFamily="34" charset="0"/>
              </a:rPr>
              <a:t>it was evening on that day, the first day of the week,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Jesus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came</a:t>
            </a:r>
            <a:r>
              <a:rPr lang="en-US" dirty="0">
                <a:latin typeface="Arial" pitchFamily="34" charset="0"/>
                <a:cs typeface="Arial" pitchFamily="34" charset="0"/>
              </a:rPr>
              <a:t> and stood in their midst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said </a:t>
            </a:r>
            <a:r>
              <a:rPr lang="en-US" dirty="0">
                <a:latin typeface="Arial" pitchFamily="34" charset="0"/>
                <a:cs typeface="Arial" pitchFamily="34" charset="0"/>
              </a:rPr>
              <a:t>to them,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‘Peace </a:t>
            </a:r>
            <a:r>
              <a:rPr lang="en-US" dirty="0">
                <a:latin typeface="Arial" pitchFamily="34" charset="0"/>
                <a:cs typeface="Arial" pitchFamily="34" charset="0"/>
              </a:rPr>
              <a:t>be with you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when He had said this, </a:t>
            </a:r>
            <a:r>
              <a:rPr lang="en-US" i="1" u="sng" dirty="0">
                <a:latin typeface="Arial" pitchFamily="34" charset="0"/>
                <a:cs typeface="Arial" pitchFamily="34" charset="0"/>
              </a:rPr>
              <a:t>He showed them both His hands and His side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dirty="0">
                <a:latin typeface="Arial" pitchFamily="34" charset="0"/>
                <a:cs typeface="Arial" pitchFamily="34" charset="0"/>
              </a:rPr>
              <a:t>disciples then rejoiced when they saw the Lord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20v19-21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is no greater power.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250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 what’s the application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sz="4500" dirty="0" smtClean="0">
                <a:latin typeface="Arial" pitchFamily="34" charset="0"/>
                <a:cs typeface="Arial" pitchFamily="34" charset="0"/>
              </a:rPr>
              <a:t>We need to talk about Him, Jn1-3</a:t>
            </a:r>
          </a:p>
          <a:p>
            <a:r>
              <a:rPr lang="en-US" sz="4500" dirty="0" smtClean="0">
                <a:latin typeface="Arial" pitchFamily="34" charset="0"/>
                <a:cs typeface="Arial" pitchFamily="34" charset="0"/>
              </a:rPr>
              <a:t>We need to quote Him, Jn4-11</a:t>
            </a:r>
          </a:p>
          <a:p>
            <a:r>
              <a:rPr lang="en-US" sz="4500" dirty="0" smtClean="0">
                <a:latin typeface="Arial" pitchFamily="34" charset="0"/>
                <a:cs typeface="Arial" pitchFamily="34" charset="0"/>
              </a:rPr>
              <a:t>We need to live for Him, Jn12-17</a:t>
            </a:r>
          </a:p>
          <a:p>
            <a:r>
              <a:rPr lang="en-US" sz="4500" dirty="0" smtClean="0">
                <a:latin typeface="Arial" pitchFamily="34" charset="0"/>
                <a:cs typeface="Arial" pitchFamily="34" charset="0"/>
              </a:rPr>
              <a:t>We need to praise Him, Jn18-21</a:t>
            </a:r>
          </a:p>
          <a:p>
            <a:r>
              <a:rPr lang="en-US" sz="45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…if we want the world to trust Jesus !</a:t>
            </a:r>
            <a:endParaRPr lang="en-US" sz="4500" b="1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 John be our guide.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5816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Become a soul winner today</a:t>
            </a:r>
            <a:endParaRPr lang="en-US" b="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world needs to know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why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they should trust Jesus !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have the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answers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Gospel according to John.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It’s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that complicated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Gospel according to John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These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been written so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that you may believe</a:t>
            </a:r>
            <a:r>
              <a:rPr lang="en-US" dirty="0">
                <a:latin typeface="Arial" pitchFamily="34" charset="0"/>
                <a:cs typeface="Arial" pitchFamily="34" charset="0"/>
              </a:rPr>
              <a:t> that Jesus is the Christ, the Son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God ; </a:t>
            </a:r>
            <a:r>
              <a:rPr lang="en-US" dirty="0">
                <a:latin typeface="Arial" pitchFamily="34" charset="0"/>
                <a:cs typeface="Arial" pitchFamily="34" charset="0"/>
              </a:rPr>
              <a:t>and that believing you may have life in His 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20v31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500" dirty="0" smtClean="0">
                <a:latin typeface="Arial" pitchFamily="34" charset="0"/>
                <a:cs typeface="Arial" pitchFamily="34" charset="0"/>
              </a:rPr>
              <a:t>There are reasons to believe.</a:t>
            </a:r>
            <a:endParaRPr lang="en-US" sz="4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sz="67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ll the 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ible in its </a:t>
            </a:r>
            <a:r>
              <a:rPr lang="en-US" sz="67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ontext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301208"/>
            <a:ext cx="8232846" cy="1570383"/>
          </a:xfrm>
        </p:spPr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Use commentaries just as a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check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of your discoveries.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248472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imple tools for serious study…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sz="7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Find the answers in the Bible.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2564904"/>
            <a:ext cx="453650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Who is speaking ?</a:t>
            </a:r>
          </a:p>
          <a:p>
            <a:pPr marL="514350" indent="-514350">
              <a:buAutoNum type="arabicPeriod"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When was it said ?</a:t>
            </a:r>
          </a:p>
          <a:p>
            <a:pPr marL="514350" indent="-514350">
              <a:buAutoNum type="arabicPeriod"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To whom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2276872"/>
            <a:ext cx="45365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smtClean="0">
                <a:latin typeface="Arial" pitchFamily="34" charset="0"/>
                <a:cs typeface="Arial" pitchFamily="34" charset="0"/>
              </a:rPr>
              <a:t>4. Natural divisions ?</a:t>
            </a:r>
          </a:p>
          <a:p>
            <a:r>
              <a:rPr lang="en-US" sz="33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sz="33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epeated words ?</a:t>
            </a:r>
          </a:p>
          <a:p>
            <a:r>
              <a:rPr lang="en-US" sz="3300" dirty="0" smtClean="0">
                <a:latin typeface="Arial" pitchFamily="34" charset="0"/>
                <a:cs typeface="Arial" pitchFamily="34" charset="0"/>
              </a:rPr>
              <a:t>6. What sums it up ?</a:t>
            </a:r>
          </a:p>
          <a:p>
            <a:r>
              <a:rPr lang="en-US" sz="3300" dirty="0" smtClean="0">
                <a:latin typeface="Arial" pitchFamily="34" charset="0"/>
                <a:cs typeface="Arial" pitchFamily="34" charset="0"/>
              </a:rPr>
              <a:t>7. How can I apply it?</a:t>
            </a: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Bible book summary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Gospel of John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www.AzBible.yolasite.com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6" y="2348880"/>
            <a:ext cx="45365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500" i="1" u="sng" dirty="0" smtClean="0">
                <a:latin typeface="Arial" pitchFamily="34" charset="0"/>
                <a:cs typeface="Arial" pitchFamily="34" charset="0"/>
              </a:rPr>
              <a:t>writer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was an eyewitness.</a:t>
            </a:r>
          </a:p>
          <a:p>
            <a:pPr marL="514350" indent="-514350">
              <a:buAutoNum type="arabicPeriod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It was </a:t>
            </a:r>
            <a:r>
              <a:rPr lang="en-US" sz="3500" i="1" u="sng" dirty="0" smtClean="0">
                <a:latin typeface="Arial" pitchFamily="34" charset="0"/>
                <a:cs typeface="Arial" pitchFamily="34" charset="0"/>
              </a:rPr>
              <a:t>written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in the first century AD.</a:t>
            </a:r>
          </a:p>
          <a:p>
            <a:pPr marL="514350" indent="-514350">
              <a:buAutoNum type="arabicPeriod"/>
            </a:pPr>
            <a:r>
              <a:rPr lang="en-US" sz="35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3500" i="1" u="sng" dirty="0" smtClean="0">
                <a:latin typeface="Arial" pitchFamily="34" charset="0"/>
                <a:cs typeface="Arial" pitchFamily="34" charset="0"/>
              </a:rPr>
              <a:t>addresses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‘you’ where ever you 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132856"/>
            <a:ext cx="453650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4. There are 4 natural </a:t>
            </a:r>
            <a:r>
              <a:rPr lang="en-US" sz="3500" i="1" u="sng" dirty="0" smtClean="0">
                <a:latin typeface="Arial" pitchFamily="34" charset="0"/>
                <a:cs typeface="Arial" pitchFamily="34" charset="0"/>
              </a:rPr>
              <a:t>sections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to the book.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5. The key word is ‘</a:t>
            </a:r>
            <a:r>
              <a:rPr lang="en-US" sz="3500" i="1" u="sng" dirty="0" smtClean="0">
                <a:latin typeface="Arial" pitchFamily="34" charset="0"/>
                <a:cs typeface="Arial" pitchFamily="34" charset="0"/>
              </a:rPr>
              <a:t>Believe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’ used 98x !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6. John 3v16 </a:t>
            </a:r>
            <a:r>
              <a:rPr lang="en-US" sz="3500" i="1" u="sng" dirty="0" smtClean="0">
                <a:latin typeface="Arial" pitchFamily="34" charset="0"/>
                <a:cs typeface="Arial" pitchFamily="34" charset="0"/>
              </a:rPr>
              <a:t>sums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it up: why trust Jesus ?</a:t>
            </a:r>
          </a:p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en-US" sz="3500" i="1" u="sng" dirty="0" smtClean="0">
                <a:latin typeface="Arial" pitchFamily="34" charset="0"/>
                <a:cs typeface="Arial" pitchFamily="34" charset="0"/>
              </a:rPr>
              <a:t>Trust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Him, Jn20v31</a:t>
            </a: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look over the Book.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John 1-3</a:t>
            </a:r>
            <a:endParaRPr lang="en-US" b="1" i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can trust Jesus because of all the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witnesses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a </a:t>
            </a:r>
            <a:r>
              <a:rPr lang="en-US" sz="60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first</a:t>
            </a:r>
            <a:r>
              <a:rPr lang="en-US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good reason.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Who talked about </a:t>
            </a:r>
            <a:r>
              <a:rPr lang="en-US" dirty="0">
                <a:latin typeface="Arial" pitchFamily="34" charset="0"/>
                <a:cs typeface="Arial" pitchFamily="34" charset="0"/>
              </a:rPr>
              <a:t>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esus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the baptizer testified.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“He </a:t>
            </a:r>
            <a:r>
              <a:rPr lang="en-US" dirty="0">
                <a:latin typeface="Arial" pitchFamily="34" charset="0"/>
                <a:cs typeface="Arial" pitchFamily="34" charset="0"/>
              </a:rPr>
              <a:t>came as a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witness</a:t>
            </a:r>
            <a:r>
              <a:rPr lang="en-US" dirty="0">
                <a:latin typeface="Arial" pitchFamily="34" charset="0"/>
                <a:cs typeface="Arial" pitchFamily="34" charset="0"/>
              </a:rPr>
              <a:t>, to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testify</a:t>
            </a:r>
            <a:r>
              <a:rPr lang="en-US" dirty="0">
                <a:latin typeface="Arial" pitchFamily="34" charset="0"/>
                <a:cs typeface="Arial" pitchFamily="34" charset="0"/>
              </a:rPr>
              <a:t> about the Light, so that all might believe through him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1v7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Many then trusted Christ.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Andrew witnessed to Peter.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“He found </a:t>
            </a:r>
            <a:r>
              <a:rPr lang="en-US" dirty="0">
                <a:latin typeface="Arial" pitchFamily="34" charset="0"/>
                <a:cs typeface="Arial" pitchFamily="34" charset="0"/>
              </a:rPr>
              <a:t>first his own brother Simon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said </a:t>
            </a:r>
            <a:r>
              <a:rPr lang="en-US" dirty="0">
                <a:latin typeface="Arial" pitchFamily="34" charset="0"/>
                <a:cs typeface="Arial" pitchFamily="34" charset="0"/>
              </a:rPr>
              <a:t>to him,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have found the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Messiah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 </a:t>
            </a:r>
            <a:r>
              <a:rPr lang="en-US" dirty="0">
                <a:latin typeface="Arial" pitchFamily="34" charset="0"/>
                <a:cs typeface="Arial" pitchFamily="34" charset="0"/>
              </a:rPr>
              <a:t>(which translated means Christ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  </a:t>
            </a:r>
            <a:r>
              <a:rPr lang="en-US" dirty="0">
                <a:latin typeface="Arial" pitchFamily="34" charset="0"/>
                <a:cs typeface="Arial" pitchFamily="34" charset="0"/>
              </a:rPr>
              <a:t>He brought him to Jesus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1v41-42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began in his family.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Philip witnessed to a friend.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“Philip found </a:t>
            </a:r>
            <a:r>
              <a:rPr lang="en-US" dirty="0">
                <a:latin typeface="Arial" pitchFamily="34" charset="0"/>
                <a:cs typeface="Arial" pitchFamily="34" charset="0"/>
              </a:rPr>
              <a:t>Nathanael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said </a:t>
            </a:r>
            <a:r>
              <a:rPr lang="en-US" dirty="0">
                <a:latin typeface="Arial" pitchFamily="34" charset="0"/>
                <a:cs typeface="Arial" pitchFamily="34" charset="0"/>
              </a:rPr>
              <a:t>to him,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‘We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found Him of whom Moses in the Law and also the Prophets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wrote, Jesus </a:t>
            </a:r>
            <a:r>
              <a:rPr lang="en-US" dirty="0">
                <a:latin typeface="Arial" pitchFamily="34" charset="0"/>
                <a:cs typeface="Arial" pitchFamily="34" charset="0"/>
              </a:rPr>
              <a:t>of Nazareth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,’… Nathanael </a:t>
            </a:r>
            <a:r>
              <a:rPr lang="en-US" dirty="0">
                <a:latin typeface="Arial" pitchFamily="34" charset="0"/>
                <a:cs typeface="Arial" pitchFamily="34" charset="0"/>
              </a:rPr>
              <a:t>said to him,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‘Can </a:t>
            </a:r>
            <a:r>
              <a:rPr lang="en-US" dirty="0">
                <a:latin typeface="Arial" pitchFamily="34" charset="0"/>
                <a:cs typeface="Arial" pitchFamily="34" charset="0"/>
              </a:rPr>
              <a:t>any good thing come out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Nazareth ?’  </a:t>
            </a:r>
            <a:r>
              <a:rPr lang="en-US" dirty="0">
                <a:latin typeface="Arial" pitchFamily="34" charset="0"/>
                <a:cs typeface="Arial" pitchFamily="34" charset="0"/>
              </a:rPr>
              <a:t>Philip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said </a:t>
            </a:r>
            <a:r>
              <a:rPr lang="en-US" dirty="0">
                <a:latin typeface="Arial" pitchFamily="34" charset="0"/>
                <a:cs typeface="Arial" pitchFamily="34" charset="0"/>
              </a:rPr>
              <a:t>to him,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Come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and see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r>
              <a:rPr lang="en-US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Jn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1v45-46</a:t>
            </a:r>
            <a:r>
              <a:rPr lang="en-US" sz="31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began with his friend.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35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3219</Words>
  <Application>Microsoft Office PowerPoint</Application>
  <PresentationFormat>On-screen Show (4:3)</PresentationFormat>
  <Paragraphs>290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Calibri</vt:lpstr>
      <vt:lpstr>Wingdings</vt:lpstr>
      <vt:lpstr>Office Theme</vt:lpstr>
      <vt:lpstr>Why trust Jesus ?</vt:lpstr>
      <vt:lpstr>Our faith is reasonable.</vt:lpstr>
      <vt:lpstr>The Gospel according to John</vt:lpstr>
      <vt:lpstr>All the Bible in its Context</vt:lpstr>
      <vt:lpstr>A Bible book summary</vt:lpstr>
      <vt:lpstr>Let’s look over the Book.</vt:lpstr>
      <vt:lpstr>John the baptizer testified.</vt:lpstr>
      <vt:lpstr>Andrew witnessed to Peter.</vt:lpstr>
      <vt:lpstr>Philip witnessed to a friend.</vt:lpstr>
      <vt:lpstr>An answered prayer in Cana is even a testimony.</vt:lpstr>
      <vt:lpstr>Unsaved people can even be witnesses.</vt:lpstr>
      <vt:lpstr>John continues his journey.</vt:lpstr>
      <vt:lpstr>The Samaritan woman testified.</vt:lpstr>
      <vt:lpstr>A Centurion trusted Him.</vt:lpstr>
      <vt:lpstr>Trust Him because His Word is…</vt:lpstr>
      <vt:lpstr>There is still another reason to trust Jesus.</vt:lpstr>
      <vt:lpstr>Lazarus was living proof.</vt:lpstr>
      <vt:lpstr>Jesus wanted this.</vt:lpstr>
      <vt:lpstr>The ultimate reason to trust Jesus is because of the Gospel.</vt:lpstr>
      <vt:lpstr>Jesus was in full control.</vt:lpstr>
      <vt:lpstr>He is Almighty God.</vt:lpstr>
      <vt:lpstr>He gave His life for us.</vt:lpstr>
      <vt:lpstr>He rose from the dead.</vt:lpstr>
      <vt:lpstr>So what’s the application ?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144</cp:revision>
  <dcterms:created xsi:type="dcterms:W3CDTF">2010-11-10T08:57:02Z</dcterms:created>
  <dcterms:modified xsi:type="dcterms:W3CDTF">2015-02-09T14:39:24Z</dcterms:modified>
</cp:coreProperties>
</file>