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9804" autoAdjust="0"/>
  </p:normalViewPr>
  <p:slideViewPr>
    <p:cSldViewPr>
      <p:cViewPr varScale="1">
        <p:scale>
          <a:sx n="38" d="100"/>
          <a:sy n="38" d="100"/>
        </p:scale>
        <p:origin x="744" y="2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05/02/2015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Let’s open the Bible and read Jeremiah 15v10-21 and </a:t>
            </a:r>
            <a:r>
              <a:rPr lang="en-US" u="sng" baseline="0" noProof="0" dirty="0" smtClean="0"/>
              <a:t>notice</a:t>
            </a:r>
            <a:r>
              <a:rPr lang="en-US" baseline="0" noProof="0" dirty="0" smtClean="0"/>
              <a:t> the </a:t>
            </a:r>
            <a:r>
              <a:rPr lang="en-US" u="sng" baseline="0" noProof="0" dirty="0" smtClean="0"/>
              <a:t>natural</a:t>
            </a:r>
            <a:r>
              <a:rPr lang="en-US" baseline="0" noProof="0" dirty="0" smtClean="0"/>
              <a:t> division after verse 9 where God stops &amp; Jeremiah starts talking.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Notice the date of vs10-21 is probably 5 years after vs1-9 !  We see why later today.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Jeremiah could have sought his</a:t>
            </a:r>
            <a:r>
              <a:rPr lang="en-US" baseline="0" noProof="0" dirty="0" smtClean="0"/>
              <a:t> satisfaction in many places.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&gt;He didn’t go to the party (Heaven forbid, “the bar”)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didn’t find satisfaction in pride (exultation) that he was God’s servant.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was alone and upset.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&gt;Happiness is not the joy spoken about in the previous verse.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It’s not wrong to question God.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&gt;Jeremiah was physically beaten and starved...</a:t>
            </a:r>
            <a:r>
              <a:rPr lang="en-US" baseline="0" noProof="0" dirty="0" smtClean="0"/>
              <a:t> It hurt bad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there are two questions in this verse.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&gt;Jeremiah goes too far,</a:t>
            </a:r>
            <a:r>
              <a:rPr lang="en-US" baseline="0" noProof="0" dirty="0" smtClean="0"/>
              <a:t> making his question an accusation.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[We can ask God ANY TIME for information, but NEVER for justification of His plan.]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God’s servants are not perfect nor are the super human.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&gt;This verse is filled</a:t>
            </a:r>
            <a:r>
              <a:rPr lang="en-US" baseline="0" noProof="0" dirty="0" smtClean="0"/>
              <a:t> with conditional phrases… “if” and “then” as well as “they may” and “but you”.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Jeremiah had a choice to repent or become a useless vessel.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could just give up and turn to the crowd and follow.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see what he did in the chapters that follow.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Jeremiah chose to “extract the precious from the worthless” in life.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conditional phrase continues.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&gt;You</a:t>
            </a:r>
            <a:r>
              <a:rPr lang="en-US" baseline="0" noProof="0" dirty="0" smtClean="0"/>
              <a:t> can take the hits, get dented, but not broken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All that counts is God’s presence.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world doesn’t understand this kind of salvation.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How can you be saved when you suffer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[The next verse is the explanation.]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God’s salvation delivers from the influence of sin.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Jeremiah</a:t>
            </a:r>
            <a:r>
              <a:rPr lang="en-US" baseline="0" noProof="0" dirty="0" smtClean="0"/>
              <a:t> was beginning to “drive under the influence”.</a:t>
            </a: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&gt;God’s salvation is when He holds</a:t>
            </a:r>
            <a:r>
              <a:rPr lang="en-US" baseline="0" noProof="0" dirty="0" smtClean="0"/>
              <a:t> us in His hand.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may not be an easy life, but Jeremiah would be in God’s hands.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face the same challenge today to just follow the crowd of not.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hand of our wicked society is heavy, but God can deliver us.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look for </a:t>
            </a:r>
            <a:r>
              <a:rPr lang="en-US" u="sng" noProof="0" dirty="0" smtClean="0"/>
              <a:t>key</a:t>
            </a:r>
            <a:r>
              <a:rPr lang="en-US" u="sng" baseline="0" noProof="0" dirty="0" smtClean="0"/>
              <a:t> words repeated</a:t>
            </a:r>
            <a:r>
              <a:rPr lang="en-US" baseline="0" noProof="0" dirty="0" smtClean="0"/>
              <a:t> in these verses.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LORD is no longer addressing Israel, but Jeremiah.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a very personal message.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&gt;So the application to our lives will be quite easy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Jeremiah had a tough job to do.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&gt;It’s not easy to call people</a:t>
            </a:r>
            <a:r>
              <a:rPr lang="en-US" baseline="0" noProof="0" dirty="0" smtClean="0"/>
              <a:t> to repentance.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had to point out errors and nobody likes that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&gt;Was Jeremiah’s reaction correct ? [No, not everyone was cursing him.]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It’s easy to get depressed serving the LORD… Moses did !  Elijah did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All</a:t>
            </a:r>
            <a:r>
              <a:rPr lang="en-US" baseline="0" noProof="0" dirty="0" smtClean="0"/>
              <a:t> through the Bible we see the same story.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 do you suppose God means by “set you free” ? [Liberty to speak]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semi-colon is ALWAYS a second sentence of additional information.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&gt;It may not be now, but some day this will happen.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Notice</a:t>
            </a:r>
            <a:r>
              <a:rPr lang="en-US" baseline="0" noProof="0" dirty="0" smtClean="0"/>
              <a:t> again the phrase “I will cause…” just like vs1-10.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We should never seek vengeance… just seek the LORD.</a:t>
            </a:r>
            <a:endParaRPr lang="en-US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It’s reassuring that God knows our situation.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&gt;Iron doesn’t shatter like clay, it rebounds and hits you in the face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Bronze takes the dent, but still resists</a:t>
            </a:r>
            <a:r>
              <a:rPr lang="en-US" baseline="0" noProof="0" dirty="0" smtClean="0"/>
              <a:t> like hard hearts.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&gt;It seems useless to preach repentance to stubborn hearts.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next two verses have the answer.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We need to wait upon the LORD.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LORD predicts</a:t>
            </a:r>
            <a:r>
              <a:rPr lang="en-US" baseline="0" noProof="0" dirty="0" smtClean="0"/>
              <a:t> the fall of Jerusalem.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will take away all the things in which they trust.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&gt;God’s judgment is for ALL sins and in ALL areas of our life.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Jeremiah was hammering away for justice.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&gt;But,</a:t>
            </a:r>
            <a:r>
              <a:rPr lang="en-US" baseline="0" noProof="0" dirty="0" smtClean="0"/>
              <a:t> God has a greater weapon… fire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Here He plainly predicts the Babylonian captivity before it happened.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&gt;What’s the difference between “kindled” and “burn” ? [set on fire &amp; consume]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God’s anger is slow, but once ignited there is no putting it out.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Just hearing God</a:t>
            </a:r>
            <a:r>
              <a:rPr lang="en-US" baseline="0" noProof="0" dirty="0" smtClean="0"/>
              <a:t> answer our prayers is reassuring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&gt;Jeremiah expresses some of his fears.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doesn’t want God to forget him nor overlook him nor let his persecutors continue to attack him.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&gt;Jeremiah GOT the message that the fire was just kindled and WILL burn later, but how much later ???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feared death while waiting for God to get really angry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In all the turmoil of his society, Jeremiah found satisfaction in</a:t>
            </a:r>
            <a:r>
              <a:rPr lang="en-US" baseline="0" noProof="0" dirty="0" smtClean="0"/>
              <a:t> the Bible.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&gt;According to 2Ki22v8 the Bible was found in the temple in 622 BC, under the reign of Josiah, DURING Jeremiah’s ministry.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was filled with JOY and DELIGHT reading God’s Word.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discovered what his own name meant : Jehovah has appointed me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&gt;Bible names all have a meaning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[Bible names describe the person and often influence their whole life.]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ll the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ible in its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ontext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445224"/>
            <a:ext cx="8232846" cy="1426367"/>
          </a:xfrm>
        </p:spPr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It is to prove that </a:t>
            </a: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WE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can count on God’s Word.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392488"/>
          </a:xfrm>
        </p:spPr>
        <p:txBody>
          <a:bodyPr>
            <a:normAutofit/>
          </a:bodyPr>
          <a:lstStyle/>
          <a:p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Jeremiah 15v10-21</a:t>
            </a:r>
          </a:p>
          <a:p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Let’s recall the context !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a message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for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Israel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about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Word of the LORD, given to Jeremiah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622 BC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67434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didn’t need anything else.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 </a:t>
            </a:r>
            <a:r>
              <a:rPr lang="en-US" dirty="0">
                <a:latin typeface="Arial" pitchFamily="34" charset="0"/>
                <a:cs typeface="Arial" pitchFamily="34" charset="0"/>
              </a:rPr>
              <a:t>did not sit in the circle of merrymakers,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nor </a:t>
            </a:r>
            <a:r>
              <a:rPr lang="en-US" dirty="0">
                <a:latin typeface="Arial" pitchFamily="34" charset="0"/>
                <a:cs typeface="Arial" pitchFamily="34" charset="0"/>
              </a:rPr>
              <a:t>did I exult. Because of Your hand upon me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sat alone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you </a:t>
            </a:r>
            <a:r>
              <a:rPr lang="en-US" dirty="0">
                <a:latin typeface="Arial" pitchFamily="34" charset="0"/>
                <a:cs typeface="Arial" pitchFamily="34" charset="0"/>
              </a:rPr>
              <a:t>filled me with indignation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15v17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Is happiness satisfaction?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410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Jeremiah questions God.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Why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has my pain been perpetual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my wound incurable, refusing to be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healed ? 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Will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you </a:t>
            </a:r>
            <a:r>
              <a:rPr lang="en-US" dirty="0">
                <a:latin typeface="Arial" pitchFamily="34" charset="0"/>
                <a:cs typeface="Arial" pitchFamily="34" charset="0"/>
              </a:rPr>
              <a:t>indeed be to me like a deceptive stream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dirty="0">
                <a:latin typeface="Arial" pitchFamily="34" charset="0"/>
                <a:cs typeface="Arial" pitchFamily="34" charset="0"/>
              </a:rPr>
              <a:t>water that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unreliable ?”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15v18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When can we question God ?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012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calls him to repentance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“Therefore</a:t>
            </a:r>
            <a:r>
              <a:rPr lang="en-US" dirty="0">
                <a:latin typeface="Arial" pitchFamily="34" charset="0"/>
                <a:cs typeface="Arial" pitchFamily="34" charset="0"/>
              </a:rPr>
              <a:t>, thus says the LORD,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‘If </a:t>
            </a:r>
            <a:r>
              <a:rPr lang="en-US" dirty="0">
                <a:latin typeface="Arial" pitchFamily="34" charset="0"/>
                <a:cs typeface="Arial" pitchFamily="34" charset="0"/>
              </a:rPr>
              <a:t>you return, then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will restore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you.  Before me </a:t>
            </a:r>
            <a:r>
              <a:rPr lang="en-US" dirty="0">
                <a:latin typeface="Arial" pitchFamily="34" charset="0"/>
                <a:cs typeface="Arial" pitchFamily="34" charset="0"/>
              </a:rPr>
              <a:t>you will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stand ;  and </a:t>
            </a:r>
            <a:r>
              <a:rPr lang="en-US" dirty="0">
                <a:latin typeface="Arial" pitchFamily="34" charset="0"/>
                <a:cs typeface="Arial" pitchFamily="34" charset="0"/>
              </a:rPr>
              <a:t>if you extract the precious from the worthless,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become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dirty="0">
                <a:latin typeface="Arial" pitchFamily="34" charset="0"/>
                <a:cs typeface="Arial" pitchFamily="34" charset="0"/>
              </a:rPr>
              <a:t>spokesman.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They </a:t>
            </a:r>
            <a:r>
              <a:rPr lang="en-US" dirty="0">
                <a:latin typeface="Arial" pitchFamily="34" charset="0"/>
                <a:cs typeface="Arial" pitchFamily="34" charset="0"/>
              </a:rPr>
              <a:t>for their part may turn to you,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but </a:t>
            </a:r>
            <a:r>
              <a:rPr lang="en-US" dirty="0">
                <a:latin typeface="Arial" pitchFamily="34" charset="0"/>
                <a:cs typeface="Arial" pitchFamily="34" charset="0"/>
              </a:rPr>
              <a:t>as for you, you must not turn to them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15v19 </a:t>
            </a:r>
            <a:r>
              <a:rPr lang="en-US" sz="31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did he do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60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“If you repent, then…”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 ’Then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will make you</a:t>
            </a:r>
            <a:r>
              <a:rPr lang="en-US" dirty="0">
                <a:latin typeface="Arial" pitchFamily="34" charset="0"/>
                <a:cs typeface="Arial" pitchFamily="34" charset="0"/>
              </a:rPr>
              <a:t> to this people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latin typeface="Arial" pitchFamily="34" charset="0"/>
                <a:cs typeface="Arial" pitchFamily="34" charset="0"/>
              </a:rPr>
              <a:t>fortified wall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bronze ;  and </a:t>
            </a:r>
            <a:r>
              <a:rPr lang="en-US" dirty="0">
                <a:latin typeface="Arial" pitchFamily="34" charset="0"/>
                <a:cs typeface="Arial" pitchFamily="34" charset="0"/>
              </a:rPr>
              <a:t>though they fight against you,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they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not prevail over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;  for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am with you</a:t>
            </a:r>
            <a:r>
              <a:rPr lang="en-US" dirty="0">
                <a:latin typeface="Arial" pitchFamily="34" charset="0"/>
                <a:cs typeface="Arial" pitchFamily="34" charset="0"/>
              </a:rPr>
              <a:t> to save you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deliver you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,’ </a:t>
            </a:r>
            <a:r>
              <a:rPr lang="en-US" dirty="0">
                <a:latin typeface="Arial" pitchFamily="34" charset="0"/>
                <a:cs typeface="Arial" pitchFamily="34" charset="0"/>
              </a:rPr>
              <a:t>declares the LORD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15v20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is this salvation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330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 more DUI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"So I will deliver you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from the hand</a:t>
            </a:r>
            <a:r>
              <a:rPr lang="en-US" dirty="0">
                <a:latin typeface="Arial" pitchFamily="34" charset="0"/>
                <a:cs typeface="Arial" pitchFamily="34" charset="0"/>
              </a:rPr>
              <a:t> of the wicked,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I will redeem you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from the grasp</a:t>
            </a:r>
            <a:r>
              <a:rPr lang="en-US" dirty="0">
                <a:latin typeface="Arial" pitchFamily="34" charset="0"/>
                <a:cs typeface="Arial" pitchFamily="34" charset="0"/>
              </a:rPr>
              <a:t> of the violent." 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15v21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can we apply this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1209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0" u="sng" dirty="0" smtClean="0">
                <a:latin typeface="Arial" pitchFamily="34" charset="0"/>
                <a:cs typeface="Arial" pitchFamily="34" charset="0"/>
              </a:rPr>
              <a:t>www.AzBible.yolasite.com</a:t>
            </a:r>
            <a:endParaRPr lang="en-US" b="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Jeremiah 15v10-21 is about the prophet’s 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personal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life.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It’s 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tough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serve the LORD.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There are 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God’s Word will 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satisfy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them.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What’s it all about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Key words repeated :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“You”  or “Your” 35x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“Me” or “My” 20x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is speaking to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you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It’s tough to serve the LORD.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“Woe </a:t>
            </a:r>
            <a:r>
              <a:rPr lang="en-US" dirty="0">
                <a:latin typeface="Arial" pitchFamily="34" charset="0"/>
                <a:cs typeface="Arial" pitchFamily="34" charset="0"/>
              </a:rPr>
              <a:t>to me, my mother, that you have borne me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US" dirty="0">
                <a:latin typeface="Arial" pitchFamily="34" charset="0"/>
                <a:cs typeface="Arial" pitchFamily="34" charset="0"/>
              </a:rPr>
              <a:t>a man of strife and a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man of contention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to all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land !  I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not lent, nor have men lent money to me,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yet </a:t>
            </a:r>
            <a:r>
              <a:rPr lang="en-US" dirty="0">
                <a:latin typeface="Arial" pitchFamily="34" charset="0"/>
                <a:cs typeface="Arial" pitchFamily="34" charset="0"/>
              </a:rPr>
              <a:t>everyone curses 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15v10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was his reaction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83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encourages His servant.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 </a:t>
            </a:r>
            <a:r>
              <a:rPr lang="en-US" dirty="0">
                <a:latin typeface="Arial" pitchFamily="34" charset="0"/>
                <a:cs typeface="Arial" pitchFamily="34" charset="0"/>
              </a:rPr>
              <a:t>LORD said, "Surely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will set you free</a:t>
            </a:r>
            <a:r>
              <a:rPr lang="en-US" dirty="0">
                <a:latin typeface="Arial" pitchFamily="34" charset="0"/>
                <a:cs typeface="Arial" pitchFamily="34" charset="0"/>
              </a:rPr>
              <a:t> for purposes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good ;  surely </a:t>
            </a:r>
            <a:r>
              <a:rPr lang="en-US" dirty="0">
                <a:latin typeface="Arial" pitchFamily="34" charset="0"/>
                <a:cs typeface="Arial" pitchFamily="34" charset="0"/>
              </a:rPr>
              <a:t>I will cause the enemy to make supplication to you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>
                <a:latin typeface="Arial" pitchFamily="34" charset="0"/>
                <a:cs typeface="Arial" pitchFamily="34" charset="0"/>
              </a:rPr>
              <a:t>a time of disaster and a time of distress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15v11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will happen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332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knows it’s tough.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Can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anyone smash iron,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iron </a:t>
            </a:r>
            <a:r>
              <a:rPr lang="en-US" dirty="0">
                <a:latin typeface="Arial" pitchFamily="34" charset="0"/>
                <a:cs typeface="Arial" pitchFamily="34" charset="0"/>
              </a:rPr>
              <a:t>from the north, 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bronze ?”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15v12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 what can WE do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23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will do the work.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“Your </a:t>
            </a:r>
            <a:r>
              <a:rPr lang="en-US" dirty="0">
                <a:latin typeface="Arial" pitchFamily="34" charset="0"/>
                <a:cs typeface="Arial" pitchFamily="34" charset="0"/>
              </a:rPr>
              <a:t>wealth and your treasures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will</a:t>
            </a:r>
            <a:r>
              <a:rPr lang="en-US" dirty="0">
                <a:latin typeface="Arial" pitchFamily="34" charset="0"/>
                <a:cs typeface="Arial" pitchFamily="34" charset="0"/>
              </a:rPr>
              <a:t> give for booty without cost,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even </a:t>
            </a:r>
            <a:r>
              <a:rPr lang="en-US" dirty="0">
                <a:latin typeface="Arial" pitchFamily="34" charset="0"/>
                <a:cs typeface="Arial" pitchFamily="34" charset="0"/>
              </a:rPr>
              <a:t>for all your sins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within all your borders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15v13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thorough is He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491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can melt the hardest heart.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“Then </a:t>
            </a:r>
            <a:r>
              <a:rPr lang="en-US" dirty="0">
                <a:latin typeface="Arial" pitchFamily="34" charset="0"/>
                <a:cs typeface="Arial" pitchFamily="34" charset="0"/>
              </a:rPr>
              <a:t>I will cause your enemies to bring </a:t>
            </a:r>
            <a:r>
              <a:rPr lang="en-US">
                <a:latin typeface="Arial" pitchFamily="34" charset="0"/>
                <a:cs typeface="Arial" pitchFamily="34" charset="0"/>
              </a:rPr>
              <a:t>it </a:t>
            </a:r>
            <a:r>
              <a:rPr lang="en-US" smtClean="0">
                <a:latin typeface="Arial" pitchFamily="34" charset="0"/>
                <a:cs typeface="Arial" pitchFamily="34" charset="0"/>
              </a:rPr>
              <a:t>into </a:t>
            </a:r>
            <a:r>
              <a:rPr lang="en-US" dirty="0">
                <a:latin typeface="Arial" pitchFamily="34" charset="0"/>
                <a:cs typeface="Arial" pitchFamily="34" charset="0"/>
              </a:rPr>
              <a:t>a land you do not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know ;  for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 fire</a:t>
            </a:r>
            <a:r>
              <a:rPr lang="en-US" dirty="0">
                <a:latin typeface="Arial" pitchFamily="34" charset="0"/>
                <a:cs typeface="Arial" pitchFamily="34" charset="0"/>
              </a:rPr>
              <a:t> has been kindled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dirty="0">
                <a:latin typeface="Arial" pitchFamily="34" charset="0"/>
                <a:cs typeface="Arial" pitchFamily="34" charset="0"/>
              </a:rPr>
              <a:t>anger,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burn upon you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15v14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Is kindled &amp; burn equal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26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Jeremiah got the message.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“You </a:t>
            </a:r>
            <a:r>
              <a:rPr lang="en-US" dirty="0">
                <a:latin typeface="Arial" pitchFamily="34" charset="0"/>
                <a:cs typeface="Arial" pitchFamily="34" charset="0"/>
              </a:rPr>
              <a:t>who know, O LORD,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remember </a:t>
            </a:r>
            <a:r>
              <a:rPr lang="en-US" dirty="0">
                <a:latin typeface="Arial" pitchFamily="34" charset="0"/>
                <a:cs typeface="Arial" pitchFamily="34" charset="0"/>
              </a:rPr>
              <a:t>me, take notice of me,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take vengeance for me on my persecutors.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dirty="0">
                <a:latin typeface="Arial" pitchFamily="34" charset="0"/>
                <a:cs typeface="Arial" pitchFamily="34" charset="0"/>
              </a:rPr>
              <a:t>not,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in view of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your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patience</a:t>
            </a:r>
            <a:r>
              <a:rPr lang="en-US" dirty="0">
                <a:latin typeface="Arial" pitchFamily="34" charset="0"/>
                <a:cs typeface="Arial" pitchFamily="34" charset="0"/>
              </a:rPr>
              <a:t>, take me away;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know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your </a:t>
            </a:r>
            <a:r>
              <a:rPr lang="en-US" dirty="0">
                <a:latin typeface="Arial" pitchFamily="34" charset="0"/>
                <a:cs typeface="Arial" pitchFamily="34" charset="0"/>
              </a:rPr>
              <a:t>sake I endure reproach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15v15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is his greatest fear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57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God’s Word satisfies.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“Your </a:t>
            </a:r>
            <a:r>
              <a:rPr lang="en-US" dirty="0">
                <a:latin typeface="Arial" pitchFamily="34" charset="0"/>
                <a:cs typeface="Arial" pitchFamily="34" charset="0"/>
              </a:rPr>
              <a:t>words were </a:t>
            </a:r>
            <a:r>
              <a:rPr lang="en-US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found</a:t>
            </a:r>
            <a:r>
              <a:rPr lang="en-US" dirty="0">
                <a:latin typeface="Arial" pitchFamily="34" charset="0"/>
                <a:cs typeface="Arial" pitchFamily="34" charset="0"/>
              </a:rPr>
              <a:t> and I ate them,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your </a:t>
            </a:r>
            <a:r>
              <a:rPr lang="en-US" dirty="0">
                <a:latin typeface="Arial" pitchFamily="34" charset="0"/>
                <a:cs typeface="Arial" pitchFamily="34" charset="0"/>
              </a:rPr>
              <a:t>words became for me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 joy and the delight</a:t>
            </a:r>
            <a:r>
              <a:rPr lang="en-US" dirty="0">
                <a:latin typeface="Arial" pitchFamily="34" charset="0"/>
                <a:cs typeface="Arial" pitchFamily="34" charset="0"/>
              </a:rPr>
              <a:t> of my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heart ;  for </a:t>
            </a:r>
            <a:r>
              <a:rPr lang="en-US" dirty="0">
                <a:latin typeface="Arial" pitchFamily="34" charset="0"/>
                <a:cs typeface="Arial" pitchFamily="34" charset="0"/>
              </a:rPr>
              <a:t>I have been called by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your </a:t>
            </a:r>
            <a:r>
              <a:rPr lang="en-US" dirty="0">
                <a:latin typeface="Arial" pitchFamily="34" charset="0"/>
                <a:cs typeface="Arial" pitchFamily="34" charset="0"/>
              </a:rPr>
              <a:t>name,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ô </a:t>
            </a:r>
            <a:r>
              <a:rPr lang="en-US" dirty="0">
                <a:latin typeface="Arial" pitchFamily="34" charset="0"/>
                <a:cs typeface="Arial" pitchFamily="34" charset="0"/>
              </a:rPr>
              <a:t>LORD God of hosts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15v16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What’s in a name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354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1608</Words>
  <Application>Microsoft Office PowerPoint</Application>
  <PresentationFormat>On-screen Show (4:3)</PresentationFormat>
  <Paragraphs>150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Wingdings</vt:lpstr>
      <vt:lpstr>Office Theme</vt:lpstr>
      <vt:lpstr>All the Bible in its Context</vt:lpstr>
      <vt:lpstr>What’s it all about ?</vt:lpstr>
      <vt:lpstr>It’s tough to serve the LORD.</vt:lpstr>
      <vt:lpstr>God encourages His servant.</vt:lpstr>
      <vt:lpstr>God knows it’s tough.</vt:lpstr>
      <vt:lpstr>God will do the work.</vt:lpstr>
      <vt:lpstr>God can melt the hardest heart.</vt:lpstr>
      <vt:lpstr>Jeremiah got the message.</vt:lpstr>
      <vt:lpstr>God’s Word satisfies.</vt:lpstr>
      <vt:lpstr>He didn’t need anything else.</vt:lpstr>
      <vt:lpstr>Jeremiah questions God.</vt:lpstr>
      <vt:lpstr>God calls him to repentance !</vt:lpstr>
      <vt:lpstr>“If you repent, then…”</vt:lpstr>
      <vt:lpstr>No more DUI !</vt:lpstr>
      <vt:lpstr>Review, react and remember: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81</cp:revision>
  <dcterms:created xsi:type="dcterms:W3CDTF">2010-11-10T08:57:02Z</dcterms:created>
  <dcterms:modified xsi:type="dcterms:W3CDTF">2015-02-05T17:00:20Z</dcterms:modified>
</cp:coreProperties>
</file>