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4" r:id="rId2"/>
    <p:sldId id="258" r:id="rId3"/>
    <p:sldId id="262" r:id="rId4"/>
    <p:sldId id="257" r:id="rId5"/>
    <p:sldId id="263" r:id="rId6"/>
    <p:sldId id="264" r:id="rId7"/>
    <p:sldId id="265" r:id="rId8"/>
    <p:sldId id="267" r:id="rId9"/>
    <p:sldId id="266" r:id="rId10"/>
    <p:sldId id="269" r:id="rId11"/>
    <p:sldId id="261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40469" autoAdjust="0"/>
  </p:normalViewPr>
  <p:slideViewPr>
    <p:cSldViewPr>
      <p:cViewPr varScale="1">
        <p:scale>
          <a:sx n="37" d="100"/>
          <a:sy n="37" d="100"/>
        </p:scale>
        <p:origin x="2796" y="42"/>
      </p:cViewPr>
      <p:guideLst>
        <p:guide orient="horz" pos="2160"/>
        <p:guide pos="2880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24/05/2016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en-US" noProof="0" dirty="0" smtClean="0"/>
              <a:t>160529 </a:t>
            </a:r>
            <a:r>
              <a:rPr lang="en-US" noProof="0" dirty="0" smtClean="0"/>
              <a:t>Toulouse  (</a:t>
            </a:r>
            <a:r>
              <a:rPr lang="en-US" noProof="0" dirty="0" err="1" smtClean="0"/>
              <a:t>offre</a:t>
            </a:r>
            <a:r>
              <a:rPr lang="en-US" noProof="0" dirty="0" smtClean="0"/>
              <a:t> </a:t>
            </a:r>
            <a:r>
              <a:rPr lang="en-US" noProof="0" dirty="0" err="1" smtClean="0"/>
              <a:t>gratuite</a:t>
            </a:r>
            <a:r>
              <a:rPr lang="en-US" noProof="0" dirty="0" smtClean="0"/>
              <a:t> de NT)</a:t>
            </a: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en-US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en-US" baseline="0" noProof="0" dirty="0" smtClean="0"/>
              <a:t>Bonjour !</a:t>
            </a:r>
            <a:endParaRPr lang="en-US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9033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‘La famille’, ‘le que-dire-a-t-on ?’, et ‘le plaisir du péché pour un temps’, peuvent tous </a:t>
            </a:r>
            <a:r>
              <a:rPr lang="fr-FR" b="1" u="sng" noProof="0" dirty="0" smtClean="0"/>
              <a:t>vous</a:t>
            </a:r>
            <a:r>
              <a:rPr lang="fr-FR" noProof="0" dirty="0" smtClean="0"/>
              <a:t> </a:t>
            </a:r>
            <a:r>
              <a:rPr lang="fr-FR" b="1" u="sng" noProof="0" dirty="0" smtClean="0"/>
              <a:t>empêcher de venir à Jésus</a:t>
            </a:r>
            <a:r>
              <a:rPr lang="fr-FR" noProof="0" dirty="0" smtClean="0"/>
              <a:t>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Pensez</a:t>
            </a:r>
            <a:r>
              <a:rPr lang="fr-FR" baseline="0" noProof="0" dirty="0" smtClean="0"/>
              <a:t> à </a:t>
            </a:r>
            <a:r>
              <a:rPr lang="fr-FR" b="1" i="1" baseline="0" noProof="0" dirty="0" smtClean="0"/>
              <a:t>l’enjeu</a:t>
            </a:r>
            <a:r>
              <a:rPr lang="fr-FR" baseline="0" noProof="0" dirty="0" smtClean="0"/>
              <a:t>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Il s’agit du Paradis ou de la Perdition, du Ciel ou de </a:t>
            </a:r>
            <a:r>
              <a:rPr lang="fr-FR" b="1" i="1" noProof="0" dirty="0" smtClean="0"/>
              <a:t>l’Enfer,</a:t>
            </a:r>
            <a:r>
              <a:rPr lang="fr-FR" b="1" i="1" baseline="0" noProof="0" dirty="0" smtClean="0"/>
              <a:t> ici et dans l’éternité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Dieu est juste, et ne laisse pas impuni celui qui refuse Son pardon, Son salut.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</a:t>
            </a:r>
            <a:r>
              <a:rPr lang="fr-FR" b="1" i="1" noProof="0" dirty="0" smtClean="0"/>
              <a:t>Dt30v19</a:t>
            </a:r>
            <a:r>
              <a:rPr lang="fr-FR" baseline="0" noProof="0" dirty="0" smtClean="0"/>
              <a:t> dit : « </a:t>
            </a:r>
            <a:r>
              <a:rPr lang="fr-FR" noProof="0" dirty="0" smtClean="0"/>
              <a:t>J’ai placé devant toi la vie et la mort, la bénédiction et la malédiction. </a:t>
            </a:r>
            <a:r>
              <a:rPr lang="fr-FR" b="1" i="1" noProof="0" dirty="0" smtClean="0"/>
              <a:t>Choisis donc la vie</a:t>
            </a:r>
            <a:r>
              <a:rPr lang="fr-FR" noProof="0" dirty="0" smtClean="0"/>
              <a:t>. » BDP1998</a:t>
            </a:r>
          </a:p>
          <a:p>
            <a:pPr marL="0" indent="0" defTabSz="164592">
              <a:buFont typeface="Wingdings" pitchFamily="2" charset="2"/>
              <a:buNone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787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="1" i="1" dirty="0" smtClean="0"/>
              <a:t>Repassons</a:t>
            </a:r>
            <a:r>
              <a:rPr lang="fr-FR" baseline="0" dirty="0" smtClean="0"/>
              <a:t> voir ce que nous avons lu.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="1" i="1" dirty="0" smtClean="0"/>
              <a:t>Rendons-nous</a:t>
            </a:r>
            <a:r>
              <a:rPr lang="fr-FR" dirty="0" smtClean="0"/>
              <a:t> à l’évidence.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="1" i="1" dirty="0" smtClean="0"/>
              <a:t>Reprenons</a:t>
            </a:r>
            <a:r>
              <a:rPr lang="fr-FR" dirty="0" smtClean="0"/>
              <a:t> la route de la repentance.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[lire]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dirty="0" smtClean="0"/>
              <a:t>[lire]</a:t>
            </a:r>
            <a:r>
              <a:rPr lang="fr-FR" baseline="0" dirty="0" smtClean="0"/>
              <a:t> Dans Jn4v10 : « Jésus lui dit :  ‘Si tu connaissais le don de Dieu et si tu savais qui te demande à boire, c’est toi qui lui aurais </a:t>
            </a:r>
            <a:r>
              <a:rPr lang="fr-FR" b="1" u="sng" baseline="0" dirty="0" smtClean="0"/>
              <a:t>demandé cette eau qui fait vivre</a:t>
            </a:r>
            <a:r>
              <a:rPr lang="fr-FR" baseline="0" dirty="0" smtClean="0"/>
              <a:t>, et il te l’aurait donnée.’ » BDP1998</a:t>
            </a:r>
          </a:p>
          <a:p>
            <a:pPr marL="0" indent="171450" defTabSz="164592">
              <a:buFont typeface="Wingdings" panose="05000000000000000000" pitchFamily="2" charset="2"/>
              <a:buChar char="Ø"/>
            </a:pPr>
            <a:r>
              <a:rPr lang="fr-FR" b="1" i="1" smtClean="0"/>
              <a:t>Prions</a:t>
            </a:r>
            <a:r>
              <a:rPr lang="fr-FR" smtClean="0"/>
              <a:t> !</a:t>
            </a:r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2352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err="1" smtClean="0"/>
              <a:t>Comprndre</a:t>
            </a:r>
            <a:r>
              <a:rPr lang="fr-FR" noProof="0" dirty="0" smtClean="0"/>
              <a:t> le message de la Bible, est aussi </a:t>
            </a:r>
            <a:r>
              <a:rPr lang="fr-FR" b="0" noProof="0" dirty="0" smtClean="0"/>
              <a:t>facile</a:t>
            </a:r>
            <a:r>
              <a:rPr lang="fr-FR" noProof="0" dirty="0" smtClean="0"/>
              <a:t> que de </a:t>
            </a:r>
            <a:r>
              <a:rPr lang="fr-FR" noProof="0" dirty="0" err="1" smtClean="0"/>
              <a:t>cmprndre</a:t>
            </a:r>
            <a:r>
              <a:rPr lang="fr-FR" noProof="0" dirty="0" smtClean="0"/>
              <a:t> les ABC</a:t>
            </a:r>
            <a:r>
              <a:rPr lang="fr-FR" baseline="0" noProof="0" dirty="0" smtClean="0"/>
              <a:t> de l’alphabet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Ne sautez pas des étapes, mais </a:t>
            </a:r>
            <a:r>
              <a:rPr lang="fr-FR" baseline="0" noProof="0" dirty="0" err="1" smtClean="0"/>
              <a:t>commncez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avc</a:t>
            </a:r>
            <a:r>
              <a:rPr lang="fr-FR" baseline="0" noProof="0" dirty="0" smtClean="0"/>
              <a:t> la lettre A, qui vs rappelle </a:t>
            </a:r>
            <a:r>
              <a:rPr lang="fr-FR" b="1" i="1" baseline="0" noProof="0" dirty="0" smtClean="0"/>
              <a:t>d’approfondir</a:t>
            </a:r>
            <a:r>
              <a:rPr lang="fr-FR" baseline="0" noProof="0" dirty="0" smtClean="0"/>
              <a:t>, la Bible, regarder la, avec attention.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Ne contentez-vs pas, par une </a:t>
            </a:r>
            <a:r>
              <a:rPr lang="fr-FR" baseline="0" noProof="0" dirty="0" err="1" smtClean="0"/>
              <a:t>lectre</a:t>
            </a:r>
            <a:r>
              <a:rPr lang="fr-FR" baseline="0" noProof="0" dirty="0" smtClean="0"/>
              <a:t> </a:t>
            </a:r>
            <a:r>
              <a:rPr lang="fr-FR" baseline="0" noProof="0" dirty="0" err="1" smtClean="0"/>
              <a:t>rapde</a:t>
            </a:r>
            <a:r>
              <a:rPr lang="fr-FR" baseline="0" noProof="0" dirty="0" smtClean="0"/>
              <a:t>, voyant juste la </a:t>
            </a:r>
            <a:r>
              <a:rPr lang="fr-FR" baseline="0" noProof="0" dirty="0" err="1" smtClean="0"/>
              <a:t>surfce</a:t>
            </a:r>
            <a:r>
              <a:rPr lang="fr-FR" baseline="0" noProof="0" dirty="0" smtClean="0"/>
              <a:t>, mais regardez au fond.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Avant de venir aux conclusions pratiques, </a:t>
            </a:r>
            <a:r>
              <a:rPr lang="fr-FR" b="1" i="1" baseline="0" noProof="0" dirty="0" smtClean="0"/>
              <a:t>considérez le </a:t>
            </a:r>
            <a:r>
              <a:rPr lang="fr-FR" b="1" i="1" u="none" baseline="0" noProof="0" dirty="0" smtClean="0"/>
              <a:t>Contexte </a:t>
            </a:r>
            <a:r>
              <a:rPr lang="fr-FR" u="none" baseline="0" noProof="0" dirty="0" smtClean="0"/>
              <a:t>de ce que nous lisons :  </a:t>
            </a:r>
            <a:r>
              <a:rPr lang="fr-FR" baseline="0" noProof="0" dirty="0" smtClean="0"/>
              <a:t>Qui parle, à Qui, Quand et de Quoi ?</a:t>
            </a:r>
          </a:p>
          <a:p>
            <a:pPr marL="0" indent="-192024" defTabSz="164592">
              <a:buFont typeface="Wingdings" pitchFamily="2" charset="2"/>
              <a:buChar char="Ø"/>
            </a:pPr>
            <a:r>
              <a:rPr lang="fr-FR" b="1" u="sng" noProof="0" dirty="0" smtClean="0"/>
              <a:t>Jean a vu le</a:t>
            </a:r>
            <a:r>
              <a:rPr lang="fr-FR" b="1" u="sng" baseline="0" noProof="0" dirty="0" smtClean="0"/>
              <a:t> SJC en personne</a:t>
            </a:r>
            <a:r>
              <a:rPr lang="fr-FR" baseline="0" noProof="0" dirty="0" smtClean="0"/>
              <a:t> !  [lire]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Dieu a envoyé beaucoup de prophète, mais le monde ne</a:t>
            </a:r>
            <a:r>
              <a:rPr lang="fr-FR" baseline="0" noProof="0" dirty="0" smtClean="0"/>
              <a:t> les a pas écouté !</a:t>
            </a:r>
          </a:p>
          <a:p>
            <a:pPr marL="0" marR="0" indent="0" algn="l" defTabSz="16459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fr-FR" baseline="0" noProof="0" dirty="0" smtClean="0"/>
              <a:t>	</a:t>
            </a:r>
            <a:r>
              <a:rPr lang="fr-FR" noProof="0" dirty="0" smtClean="0"/>
              <a:t>Tous les prophètes ont parlé de Dieu, mais </a:t>
            </a:r>
            <a:r>
              <a:rPr lang="fr-FR" b="1" u="sng" noProof="0" dirty="0" smtClean="0"/>
              <a:t>aucun était la Lumière, lui-même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Enfin, le prophète Esaïe dit que </a:t>
            </a:r>
            <a:r>
              <a:rPr lang="fr-FR" b="1" i="1" baseline="0" noProof="0" dirty="0" smtClean="0"/>
              <a:t>Dieu s’est fait homme</a:t>
            </a:r>
            <a:r>
              <a:rPr lang="fr-FR" baseline="0" noProof="0" dirty="0" smtClean="0"/>
              <a:t>, parce qu’IL pouvait tout faire.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Es7v14</a:t>
            </a:r>
            <a:r>
              <a:rPr lang="fr-FR" baseline="0" noProof="0" dirty="0" smtClean="0"/>
              <a:t> et Mt1v23 disent :  « </a:t>
            </a:r>
            <a:r>
              <a:rPr lang="fr-FR" noProof="0" dirty="0" smtClean="0"/>
              <a:t>Une Vierge concevra, et elle enfantera un fils, à qui on donnera le nom d’EMMANUEL, c’est-à-dire, </a:t>
            </a:r>
            <a:r>
              <a:rPr lang="fr-FR" b="1" i="1" noProof="0" dirty="0" smtClean="0"/>
              <a:t>DIEU AVEC NOUS</a:t>
            </a:r>
            <a:r>
              <a:rPr lang="fr-FR" noProof="0" dirty="0" smtClean="0"/>
              <a:t>. » Traduction de </a:t>
            </a:r>
            <a:r>
              <a:rPr lang="fr-FR" noProof="0" dirty="0" err="1" smtClean="0"/>
              <a:t>Sacy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IL </a:t>
            </a:r>
            <a:r>
              <a:rPr lang="fr-FR" b="1" u="sng" noProof="0" dirty="0" smtClean="0"/>
              <a:t>est</a:t>
            </a:r>
            <a:r>
              <a:rPr lang="fr-FR" noProof="0" dirty="0" smtClean="0"/>
              <a:t> le chemin à Dieu, selon Jn14v6.</a:t>
            </a:r>
          </a:p>
          <a:p>
            <a:pPr marL="0" indent="164592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708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Le SJC est </a:t>
            </a:r>
            <a:r>
              <a:rPr lang="fr-FR" b="1" i="1" noProof="0" dirty="0" smtClean="0"/>
              <a:t>plus qu’un prophète</a:t>
            </a:r>
            <a:r>
              <a:rPr lang="fr-FR" noProof="0" dirty="0" smtClean="0"/>
              <a:t>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IL</a:t>
            </a:r>
            <a:r>
              <a:rPr lang="fr-FR" baseline="0" noProof="0" dirty="0" smtClean="0"/>
              <a:t> n’a pas seulement parlé, mais IL a agi.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Aucun prophète n’a </a:t>
            </a:r>
            <a:r>
              <a:rPr lang="fr-FR" b="1" u="sng" baseline="0" noProof="0" dirty="0" smtClean="0"/>
              <a:t>souffert pour les péchés</a:t>
            </a:r>
            <a:r>
              <a:rPr lang="fr-FR" baseline="0" noProof="0" dirty="0" smtClean="0"/>
              <a:t> des autres, sauf le SJC !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Dans le même chapitre, ns lisons ceci.[lire]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La </a:t>
            </a:r>
            <a:r>
              <a:rPr lang="fr-FR" b="1" i="1" noProof="0" dirty="0" smtClean="0"/>
              <a:t>profondeur</a:t>
            </a:r>
            <a:r>
              <a:rPr lang="fr-FR" noProof="0" dirty="0" smtClean="0"/>
              <a:t> de cette phrase</a:t>
            </a:r>
            <a:r>
              <a:rPr lang="fr-FR" baseline="0" noProof="0" dirty="0" smtClean="0"/>
              <a:t> est grande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Il ne s’agit plus </a:t>
            </a:r>
            <a:r>
              <a:rPr lang="fr-FR" b="0" i="0" baseline="0" noProof="0" dirty="0" smtClean="0"/>
              <a:t>de l’agneau d’un homme</a:t>
            </a:r>
            <a:r>
              <a:rPr lang="fr-FR" baseline="0" noProof="0" dirty="0" smtClean="0"/>
              <a:t>, </a:t>
            </a:r>
            <a:r>
              <a:rPr lang="fr-FR" baseline="0" noProof="0" dirty="0" err="1" smtClean="0"/>
              <a:t>cmme</a:t>
            </a:r>
            <a:r>
              <a:rPr lang="fr-FR" baseline="0" noProof="0" dirty="0" smtClean="0"/>
              <a:t> celui d’</a:t>
            </a:r>
            <a:r>
              <a:rPr lang="fr-FR" baseline="0" noProof="0" dirty="0" err="1" smtClean="0"/>
              <a:t>Abrahm</a:t>
            </a:r>
            <a:r>
              <a:rPr lang="fr-FR" baseline="0" noProof="0" dirty="0" smtClean="0"/>
              <a:t> mais de l’Agneau de D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Abraham en a parlé dans Ge22v8 </a:t>
            </a:r>
            <a:r>
              <a:rPr lang="fr-FR" baseline="0" noProof="0" dirty="0" smtClean="0"/>
              <a:t>:  « Dieu aura soin de fournir, Lui-même, la victime de l'holocauste. » Traduction Fillion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On a droit de poser</a:t>
            </a:r>
            <a:r>
              <a:rPr lang="fr-FR" b="1" i="1" baseline="0" noProof="0" dirty="0" smtClean="0"/>
              <a:t> des questions à Dieu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Si Dieu est tout-puissant, pourquoi ne pardonne-</a:t>
            </a:r>
            <a:r>
              <a:rPr lang="fr-FR" baseline="0" noProof="0" dirty="0" err="1" smtClean="0"/>
              <a:t>t-IL</a:t>
            </a:r>
            <a:r>
              <a:rPr lang="fr-FR" baseline="0" noProof="0" dirty="0" smtClean="0"/>
              <a:t> pas le péché sans la mort ?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Ge2v17 dit que </a:t>
            </a:r>
            <a:r>
              <a:rPr lang="fr-FR" b="1" u="sng" baseline="0" noProof="0" dirty="0" smtClean="0"/>
              <a:t>Dieu s’est lié, Lui-même</a:t>
            </a:r>
            <a:r>
              <a:rPr lang="fr-FR" baseline="0" noProof="0" dirty="0" smtClean="0"/>
              <a:t> par la peine capitale, pour tout péché ou mal :  « Car au jour où tu en mangeras, </a:t>
            </a:r>
            <a:r>
              <a:rPr lang="fr-FR" b="1" i="1" baseline="0" noProof="0" dirty="0" smtClean="0"/>
              <a:t>tu mourras </a:t>
            </a:r>
            <a:r>
              <a:rPr lang="fr-FR" baseline="0" noProof="0" dirty="0" smtClean="0"/>
              <a:t>certainement. » Bible de Bovet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Quand Dieu promet qqch, </a:t>
            </a:r>
            <a:r>
              <a:rPr lang="fr-FR" b="1" i="1" noProof="0" dirty="0" smtClean="0"/>
              <a:t>IL</a:t>
            </a:r>
            <a:r>
              <a:rPr lang="fr-FR" b="1" i="1" baseline="0" noProof="0" dirty="0" smtClean="0"/>
              <a:t> tient parole</a:t>
            </a:r>
            <a:r>
              <a:rPr lang="fr-FR" baseline="0" noProof="0" dirty="0" smtClean="0"/>
              <a:t>.</a:t>
            </a:r>
          </a:p>
          <a:p>
            <a:pPr marL="0" indent="-171450" defTabSz="164592">
              <a:buFont typeface="Wingdings" pitchFamily="2" charset="2"/>
              <a:buChar char="Ø"/>
            </a:pPr>
            <a:r>
              <a:rPr lang="fr-FR" baseline="0" noProof="0" dirty="0" smtClean="0"/>
              <a:t>IL a </a:t>
            </a:r>
            <a:r>
              <a:rPr lang="fr-FR" b="1" i="1" baseline="0" noProof="0" dirty="0" smtClean="0"/>
              <a:t>aussi promis </a:t>
            </a:r>
            <a:r>
              <a:rPr lang="fr-FR" baseline="0" noProof="0" dirty="0" smtClean="0"/>
              <a:t>que le pardon peut être payé par </a:t>
            </a:r>
            <a:r>
              <a:rPr lang="fr-FR" b="1" u="sng" baseline="0" noProof="0" dirty="0" smtClean="0"/>
              <a:t>un substitut</a:t>
            </a:r>
            <a:r>
              <a:rPr lang="fr-FR" baseline="0" noProof="0" dirty="0" smtClean="0"/>
              <a:t> qui n’a pas de défaut.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C’est une histoire d’amour et de sacrifice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01723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Au sujet des offrandes sur l’autel, Hé10v1 dit : « Elle ne peut </a:t>
            </a:r>
            <a:r>
              <a:rPr lang="fr-FR" b="0" i="0" noProof="0" dirty="0" smtClean="0"/>
              <a:t>jamais </a:t>
            </a:r>
            <a:r>
              <a:rPr lang="fr-FR" b="1" i="1" noProof="0" dirty="0" smtClean="0"/>
              <a:t>mener à la perfection </a:t>
            </a:r>
            <a:r>
              <a:rPr lang="fr-FR" noProof="0" dirty="0" smtClean="0"/>
              <a:t>définitive, au moyen de leurs sacrifices, ceux qui reviennent chaque année les offrir. » </a:t>
            </a:r>
            <a:r>
              <a:rPr lang="fr-FR" noProof="0" dirty="0" err="1" smtClean="0"/>
              <a:t>BDP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i="1" noProof="0" dirty="0" smtClean="0"/>
              <a:t>Enfin</a:t>
            </a:r>
            <a:r>
              <a:rPr lang="fr-FR" noProof="0" dirty="0" smtClean="0"/>
              <a:t>, Dieu est venu, Lui-même</a:t>
            </a:r>
            <a:r>
              <a:rPr lang="fr-FR" baseline="0" noProof="0" dirty="0" smtClean="0"/>
              <a:t> offrir le substitut qui </a:t>
            </a:r>
            <a:r>
              <a:rPr lang="fr-FR" b="1" u="sng" baseline="0" noProof="0" dirty="0" smtClean="0"/>
              <a:t>ôte le péché</a:t>
            </a:r>
            <a:r>
              <a:rPr lang="fr-FR" baseline="0" noProof="0" dirty="0" smtClean="0"/>
              <a:t> du monde.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Es53v5 dit : « Il a été blessé </a:t>
            </a:r>
            <a:r>
              <a:rPr lang="fr-FR" b="1" i="1" u="none" baseline="0" noProof="0" dirty="0" smtClean="0"/>
              <a:t>pour</a:t>
            </a:r>
            <a:r>
              <a:rPr lang="fr-FR" baseline="0" noProof="0" dirty="0" smtClean="0"/>
              <a:t> nos iniquités, Il a été brisé </a:t>
            </a:r>
            <a:r>
              <a:rPr lang="fr-FR" b="1" i="1" baseline="0" noProof="0" dirty="0" smtClean="0"/>
              <a:t>pour</a:t>
            </a:r>
            <a:r>
              <a:rPr lang="fr-FR" baseline="0" noProof="0" dirty="0" smtClean="0"/>
              <a:t> nos crimes ;  le châtiment qui nous </a:t>
            </a:r>
            <a:r>
              <a:rPr lang="fr-FR" b="1" i="1" baseline="0" noProof="0" dirty="0" smtClean="0"/>
              <a:t>procure</a:t>
            </a:r>
            <a:r>
              <a:rPr lang="fr-FR" baseline="0" noProof="0" dirty="0" smtClean="0"/>
              <a:t> la paix est tombé sur Lui. » Traduction de Fillion 1904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Hé1v3 l’appel la </a:t>
            </a:r>
            <a:r>
              <a:rPr lang="fr-FR" b="1" u="sng" baseline="0" noProof="0" dirty="0" smtClean="0"/>
              <a:t>purification</a:t>
            </a:r>
            <a:r>
              <a:rPr lang="fr-FR" baseline="0" noProof="0" dirty="0" smtClean="0"/>
              <a:t> de ns péché</a:t>
            </a:r>
          </a:p>
          <a:p>
            <a:pPr marL="0" indent="164592" defTabSz="164592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89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b="1" i="1" noProof="0" dirty="0" smtClean="0"/>
              <a:t>Hé7v27, 9v12 &amp; 10v10 </a:t>
            </a:r>
            <a:r>
              <a:rPr lang="fr-FR" noProof="0" dirty="0" smtClean="0"/>
              <a:t>disent</a:t>
            </a:r>
            <a:r>
              <a:rPr lang="fr-FR" baseline="0" noProof="0" dirty="0" smtClean="0"/>
              <a:t> tous, que JC est mort </a:t>
            </a:r>
            <a:r>
              <a:rPr lang="fr-FR" b="1" u="sng" baseline="0" noProof="0" dirty="0" smtClean="0"/>
              <a:t>une fois pour toutes</a:t>
            </a:r>
            <a:r>
              <a:rPr lang="fr-FR" baseline="0" noProof="0" dirty="0" smtClean="0"/>
              <a:t>. (plus d’autel)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Hé7v27 dit : « IL l'a fait </a:t>
            </a:r>
            <a:r>
              <a:rPr lang="fr-FR" b="1" i="1" noProof="0" dirty="0" smtClean="0"/>
              <a:t>une fois pour toutes</a:t>
            </a:r>
            <a:r>
              <a:rPr lang="fr-FR" noProof="0" dirty="0" smtClean="0"/>
              <a:t>, en s'offrant lui-même. » Vigouroux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Hé9v12 dit : « IL est entré </a:t>
            </a:r>
            <a:r>
              <a:rPr lang="fr-FR" b="1" i="1" noProof="0" dirty="0" smtClean="0"/>
              <a:t>une fois pour toutes</a:t>
            </a:r>
            <a:r>
              <a:rPr lang="fr-FR" noProof="0" dirty="0" smtClean="0"/>
              <a:t> dans le sanctuaire, non avec le sang des boucs ou des veaux, mais avec son propre sang, ayant obtenu une rédemption éternelle. » Traduction de Vigouroux 1902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Hé10v10</a:t>
            </a:r>
            <a:r>
              <a:rPr lang="fr-FR" baseline="0" noProof="0" dirty="0" smtClean="0"/>
              <a:t> dit : « </a:t>
            </a:r>
            <a:r>
              <a:rPr lang="fr-FR" noProof="0" dirty="0" smtClean="0"/>
              <a:t>Ns sommes sanctifiés, par l'</a:t>
            </a:r>
            <a:r>
              <a:rPr lang="fr-FR" noProof="0" dirty="0" err="1" smtClean="0"/>
              <a:t>offrnde</a:t>
            </a:r>
            <a:r>
              <a:rPr lang="fr-FR" noProof="0" dirty="0" smtClean="0"/>
              <a:t> du </a:t>
            </a:r>
            <a:r>
              <a:rPr lang="fr-FR" noProof="0" dirty="0" err="1" smtClean="0"/>
              <a:t>crps</a:t>
            </a:r>
            <a:r>
              <a:rPr lang="fr-FR" noProof="0" dirty="0" smtClean="0"/>
              <a:t> de JC, </a:t>
            </a:r>
            <a:r>
              <a:rPr lang="fr-FR" b="1" i="1" noProof="0" dirty="0" smtClean="0"/>
              <a:t>1 fois pour toutes</a:t>
            </a:r>
            <a:r>
              <a:rPr lang="fr-FR" noProof="0" dirty="0" smtClean="0"/>
              <a:t>. » Traduction</a:t>
            </a:r>
            <a:r>
              <a:rPr lang="fr-FR" baseline="0" noProof="0" dirty="0" smtClean="0"/>
              <a:t> de Bovet 1900</a:t>
            </a:r>
            <a:endParaRPr lang="fr-FR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49798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La Bonne Nouvelle,</a:t>
            </a:r>
            <a:r>
              <a:rPr lang="fr-FR" baseline="0" noProof="0" dirty="0" smtClean="0"/>
              <a:t> ou l’Evangile, est que </a:t>
            </a:r>
            <a:r>
              <a:rPr lang="fr-FR" b="1" i="1" baseline="0" noProof="0" dirty="0" smtClean="0"/>
              <a:t>Christ est vivant </a:t>
            </a:r>
            <a:r>
              <a:rPr lang="fr-FR" baseline="0" noProof="0" dirty="0" smtClean="0"/>
              <a:t>aujourd’hui !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</a:t>
            </a:r>
            <a:r>
              <a:rPr lang="fr-FR" b="1" i="1" baseline="0" noProof="0" dirty="0" smtClean="0"/>
              <a:t>Aucun autre prophète </a:t>
            </a:r>
            <a:r>
              <a:rPr lang="fr-FR" baseline="0" noProof="0" dirty="0" smtClean="0"/>
              <a:t>vit aujourd’hui.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IL a souffert la peine de mort, à votre place, et </a:t>
            </a:r>
            <a:r>
              <a:rPr lang="fr-FR" b="1" i="1" baseline="0" noProof="0" dirty="0" smtClean="0"/>
              <a:t>IL est revenu à la vie</a:t>
            </a:r>
            <a:r>
              <a:rPr lang="fr-FR" baseline="0" noProof="0" dirty="0" smtClean="0"/>
              <a:t>.  [lire]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aseline="0" noProof="0" dirty="0" smtClean="0"/>
              <a:t>Parce qu’IL vit, et va revenir, le SJC peut offrir le miracle du salut personnel.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baseline="0" noProof="0" dirty="0" smtClean="0"/>
              <a:t>	Il ne suffit que de </a:t>
            </a:r>
            <a:r>
              <a:rPr lang="fr-FR" b="1" u="sng" baseline="0" noProof="0" dirty="0" smtClean="0"/>
              <a:t>LE croire assez pour LUI demander</a:t>
            </a:r>
            <a:r>
              <a:rPr lang="fr-FR" baseline="0" noProof="0" dirty="0" smtClean="0"/>
              <a:t> son pardon et son salut.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Croyez</a:t>
            </a:r>
            <a:r>
              <a:rPr lang="fr-FR" baseline="0" noProof="0" dirty="0" smtClean="0"/>
              <a:t> JC quand IL dit dans Jn6v37 : « Je ne rejetterai pas </a:t>
            </a:r>
            <a:r>
              <a:rPr lang="fr-FR" b="1" i="1" baseline="0" noProof="0" dirty="0" smtClean="0"/>
              <a:t>celui qui vient à moi</a:t>
            </a:r>
            <a:r>
              <a:rPr lang="fr-FR" baseline="0" noProof="0" dirty="0" smtClean="0"/>
              <a:t>. »</a:t>
            </a:r>
            <a:r>
              <a:rPr lang="fr-FR" baseline="0" noProof="0" dirty="0" err="1" smtClean="0"/>
              <a:t>BDP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211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Comment pouvez-vous</a:t>
            </a:r>
            <a:r>
              <a:rPr lang="fr-FR" baseline="0" noProof="0" dirty="0" smtClean="0"/>
              <a:t> venir à Jésus </a:t>
            </a:r>
            <a:r>
              <a:rPr lang="fr-FR" baseline="0" noProof="0" dirty="0" err="1" smtClean="0"/>
              <a:t>aujrd’h</a:t>
            </a:r>
            <a:r>
              <a:rPr lang="fr-FR" baseline="0" noProof="0" dirty="0" smtClean="0"/>
              <a:t>?</a:t>
            </a:r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b="1" u="sng" noProof="0" dirty="0" smtClean="0"/>
              <a:t>La prière</a:t>
            </a:r>
            <a:r>
              <a:rPr lang="fr-FR" noProof="0" dirty="0" smtClean="0"/>
              <a:t> n’est pas compliquée.  [lire]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‘Invoquer’ veut dire, </a:t>
            </a:r>
            <a:r>
              <a:rPr lang="fr-FR" b="1" i="1" noProof="0" dirty="0" smtClean="0"/>
              <a:t>appeler par Son Nom</a:t>
            </a:r>
            <a:r>
              <a:rPr lang="fr-FR" b="1" i="1" baseline="0" noProof="0" dirty="0" smtClean="0"/>
              <a:t> </a:t>
            </a:r>
            <a:r>
              <a:rPr lang="fr-FR" baseline="0" noProof="0" dirty="0" smtClean="0"/>
              <a:t>le SJC, pour Lui demander le salut.</a:t>
            </a:r>
            <a:endParaRPr lang="fr-FR" noProof="0" dirty="0" smtClean="0"/>
          </a:p>
          <a:p>
            <a:pPr marL="0" indent="164592" defTabSz="164592">
              <a:buFont typeface="Wingdings" pitchFamily="2" charset="2"/>
              <a:buChar char="Ø"/>
            </a:pPr>
            <a:r>
              <a:rPr lang="fr-FR" noProof="0" dirty="0" smtClean="0"/>
              <a:t>Ne restez</a:t>
            </a:r>
            <a:r>
              <a:rPr lang="fr-FR" baseline="0" noProof="0" dirty="0" smtClean="0"/>
              <a:t> pas devant la porte, mais </a:t>
            </a:r>
            <a:r>
              <a:rPr lang="fr-FR" b="1" i="1" baseline="0" noProof="0" dirty="0" smtClean="0"/>
              <a:t>frappez et entrez</a:t>
            </a:r>
            <a:r>
              <a:rPr lang="fr-FR" baseline="0" noProof="0" dirty="0" smtClean="0"/>
              <a:t>, comme le SJC a dit dans Mt7v7 : « Demandez et l’on vous donnera, cherchez et vous trouverez, </a:t>
            </a:r>
            <a:r>
              <a:rPr lang="fr-FR" b="1" i="1" baseline="0" noProof="0" dirty="0" smtClean="0"/>
              <a:t>frappez à la porte</a:t>
            </a:r>
            <a:r>
              <a:rPr lang="fr-FR" baseline="0" noProof="0" dirty="0" smtClean="0"/>
              <a:t> et l’on vous ouvrira. » BDP1998</a:t>
            </a:r>
          </a:p>
          <a:p>
            <a:pPr marL="0" indent="0" defTabSz="164592">
              <a:buFont typeface="Wingdings" pitchFamily="2" charset="2"/>
              <a:buNone/>
            </a:pPr>
            <a:r>
              <a:rPr lang="fr-FR" noProof="0" dirty="0" smtClean="0"/>
              <a:t>	Mt7v13 dit que c’est un choix</a:t>
            </a:r>
            <a:r>
              <a:rPr lang="fr-FR" baseline="0" noProof="0" dirty="0" smtClean="0"/>
              <a:t> que malheureusement </a:t>
            </a:r>
            <a:r>
              <a:rPr lang="fr-FR" b="1" i="1" baseline="0" noProof="0" dirty="0" smtClean="0"/>
              <a:t>peu de gens font !</a:t>
            </a:r>
            <a:endParaRPr lang="fr-FR" b="1" i="1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8756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9144000" cy="6237312"/>
          </a:xfrm>
        </p:spPr>
      </p:pic>
    </p:spTree>
    <p:extLst>
      <p:ext uri="{BB962C8B-B14F-4D97-AF65-F5344CB8AC3E}">
        <p14:creationId xmlns:p14="http://schemas.microsoft.com/office/powerpoint/2010/main" val="32066189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Qu’est-ce qui vous empêche ?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54" y="1196752"/>
            <a:ext cx="6258091" cy="4681534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Perdu ou pardonné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5978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Revoir, réagir et revenir :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Christ est la lumière qui nous expose et qui montre le chemin, Jn1v6à8.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IL est lui-même le sacrifice qui ôte le péché du monde, Jn1v29.</a:t>
            </a:r>
          </a:p>
          <a:p>
            <a:pPr marL="685800" indent="-685800" algn="l">
              <a:buClr>
                <a:srgbClr val="FFC000"/>
              </a:buClr>
              <a:buFont typeface="Wingdings" panose="05000000000000000000" pitchFamily="2" charset="2"/>
              <a:buChar char="Ø"/>
            </a:pPr>
            <a:r>
              <a:rPr lang="fr-FR" sz="4800" dirty="0" smtClean="0"/>
              <a:t>IL offre le pardon et la purification à tous ceux qui Lui demande, Jn4v10.</a:t>
            </a:r>
            <a:endParaRPr lang="fr-FR" sz="4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/>
              <a:t>www.AzBible.yolasite.com/fr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297494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Jean était témoin.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85000" lnSpcReduction="2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Un </a:t>
            </a:r>
            <a:r>
              <a:rPr lang="fr-FR" dirty="0">
                <a:latin typeface="Arial" pitchFamily="34" charset="0"/>
                <a:cs typeface="Arial" pitchFamily="34" charset="0"/>
              </a:rPr>
              <a:t>homme est venu, envoyé par Dieu, son nom était Jean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fr-FR" dirty="0">
                <a:latin typeface="Arial" pitchFamily="34" charset="0"/>
                <a:cs typeface="Arial" pitchFamily="34" charset="0"/>
              </a:rPr>
              <a:t>Il est venu comme un témoin, pour rendre témoignage à la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lumière ;  </a:t>
            </a:r>
            <a:r>
              <a:rPr lang="fr-FR" dirty="0">
                <a:latin typeface="Arial" pitchFamily="34" charset="0"/>
                <a:cs typeface="Arial" pitchFamily="34" charset="0"/>
              </a:rPr>
              <a:t>ainsi, par lui, tous pourraient croire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  </a:t>
            </a:r>
            <a:r>
              <a:rPr lang="fr-FR" dirty="0">
                <a:latin typeface="Arial" pitchFamily="34" charset="0"/>
                <a:cs typeface="Arial" pitchFamily="34" charset="0"/>
              </a:rPr>
              <a:t>Il n’était pas la lumière, mais il venait pour rendre témoignage à la lumière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1v6à8</a:t>
            </a:r>
            <a:r>
              <a:rPr lang="fr-FR" sz="28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BDP1998</a:t>
            </a:r>
            <a:endParaRPr lang="fr-FR" sz="28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9546" y="2070990"/>
            <a:ext cx="818490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OffAxis1Right"/>
              <a:lightRig rig="threePt" dir="t"/>
            </a:scene3d>
          </a:bodyPr>
          <a:lstStyle/>
          <a:p>
            <a:pPr algn="ctr"/>
            <a:r>
              <a:rPr lang="en-US" sz="150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A - B - C</a:t>
            </a:r>
            <a:endParaRPr lang="en-US" sz="150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  <p:bldP spid="3" grpId="0"/>
      <p:bldP spid="3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lumière révèle, expose,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350" y="1196975"/>
            <a:ext cx="6337300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t c’est le chemin.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0669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Jean a vu plus qu’un homme.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Le </a:t>
            </a:r>
            <a:r>
              <a:rPr lang="fr-FR" dirty="0">
                <a:latin typeface="Arial" pitchFamily="34" charset="0"/>
                <a:cs typeface="Arial" pitchFamily="34" charset="0"/>
              </a:rPr>
              <a:t>lendemain, Jean voit Jésus qui vient à lui et il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dit :  ‘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Voici l’Agneau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de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Dieu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celui qui enlève </a:t>
            </a:r>
            <a:r>
              <a:rPr lang="fr-FR" dirty="0">
                <a:latin typeface="Arial" pitchFamily="34" charset="0"/>
                <a:cs typeface="Arial" pitchFamily="34" charset="0"/>
              </a:rPr>
              <a:t>le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péché</a:t>
            </a:r>
          </a:p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du </a:t>
            </a:r>
            <a:r>
              <a:rPr lang="fr-FR" dirty="0">
                <a:latin typeface="Arial" pitchFamily="34" charset="0"/>
                <a:cs typeface="Arial" pitchFamily="34" charset="0"/>
              </a:rPr>
              <a:t>monde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.’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1v29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BDP1998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IL s’est sacrifié, Lui-même.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Pourquoi un agneau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51" y="1196752"/>
            <a:ext cx="7162498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 smtClean="0">
                <a:latin typeface="Arial" pitchFamily="34" charset="0"/>
                <a:cs typeface="Arial" pitchFamily="34" charset="0"/>
              </a:rPr>
              <a:t>L’innocent pour le coupable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76244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substitut ultime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Voici </a:t>
            </a:r>
            <a:r>
              <a:rPr lang="fr-FR" dirty="0">
                <a:latin typeface="Arial" pitchFamily="34" charset="0"/>
                <a:cs typeface="Arial" pitchFamily="34" charset="0"/>
              </a:rPr>
              <a:t>l’Agneau de Dieu,</a:t>
            </a:r>
          </a:p>
          <a:p>
            <a:pPr>
              <a:spcBef>
                <a:spcPts val="0"/>
              </a:spcBef>
            </a:pPr>
            <a:r>
              <a:rPr lang="fr-FR" b="1" i="1" u="sng" dirty="0">
                <a:latin typeface="Arial" pitchFamily="34" charset="0"/>
                <a:cs typeface="Arial" pitchFamily="34" charset="0"/>
              </a:rPr>
              <a:t>celui qui enlève le péché</a:t>
            </a:r>
          </a:p>
          <a:p>
            <a:pPr>
              <a:spcBef>
                <a:spcPts val="0"/>
              </a:spcBef>
            </a:pPr>
            <a:r>
              <a:rPr lang="fr-FR" dirty="0">
                <a:latin typeface="Arial" pitchFamily="34" charset="0"/>
                <a:cs typeface="Arial" pitchFamily="34" charset="0"/>
              </a:rPr>
              <a:t>du monde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fr-FR" dirty="0">
                <a:latin typeface="Arial" pitchFamily="34" charset="0"/>
                <a:cs typeface="Arial" pitchFamily="34" charset="0"/>
              </a:rPr>
              <a:t> » </a:t>
            </a: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Jean 1v29</a:t>
            </a:r>
            <a:r>
              <a:rPr lang="fr-FR" sz="24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BDP1998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offre la purification.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76485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fois pour toutes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284" y="1198975"/>
            <a:ext cx="7197432" cy="475030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 smtClean="0">
                <a:latin typeface="Arial" pitchFamily="34" charset="0"/>
                <a:cs typeface="Arial" pitchFamily="34" charset="0"/>
              </a:rPr>
              <a:t>IL a dit : « C’est accompli ! »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0464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 Bonne Nouvelle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 Christ </a:t>
            </a:r>
            <a:r>
              <a:rPr lang="fr-FR" dirty="0">
                <a:latin typeface="Arial" pitchFamily="34" charset="0"/>
                <a:cs typeface="Arial" pitchFamily="34" charset="0"/>
              </a:rPr>
              <a:t>est mort pour nos péchés, en accord avec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Écritures ; … IL </a:t>
            </a:r>
            <a:r>
              <a:rPr lang="fr-FR" dirty="0">
                <a:latin typeface="Arial" pitchFamily="34" charset="0"/>
                <a:cs typeface="Arial" pitchFamily="34" charset="0"/>
              </a:rPr>
              <a:t>a été enseveli,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et… </a:t>
            </a:r>
            <a:r>
              <a:rPr lang="fr-FR" b="1" i="1" u="sng" dirty="0" smtClean="0">
                <a:latin typeface="Arial" pitchFamily="34" charset="0"/>
                <a:cs typeface="Arial" pitchFamily="34" charset="0"/>
              </a:rPr>
              <a:t>IL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est ressuscité</a:t>
            </a:r>
            <a:r>
              <a:rPr lang="fr-FR" dirty="0">
                <a:latin typeface="Arial" pitchFamily="34" charset="0"/>
                <a:cs typeface="Arial" pitchFamily="34" charset="0"/>
              </a:rPr>
              <a:t> le troisième jour, en accord avec les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Écritures.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Corinthiens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15v3à4</a:t>
            </a:r>
            <a:r>
              <a:rPr lang="fr-FR" sz="2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BDP1998</a:t>
            </a:r>
            <a:endParaRPr lang="fr-FR" sz="2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vous tend la main.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3295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Que faut-il faire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« Celui </a:t>
            </a:r>
            <a:r>
              <a:rPr lang="fr-FR" dirty="0">
                <a:latin typeface="Arial" pitchFamily="34" charset="0"/>
                <a:cs typeface="Arial" pitchFamily="34" charset="0"/>
              </a:rPr>
              <a:t>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invoque</a:t>
            </a:r>
            <a:r>
              <a:rPr lang="fr-FR" dirty="0">
                <a:latin typeface="Arial" pitchFamily="34" charset="0"/>
                <a:cs typeface="Arial" pitchFamily="34" charset="0"/>
              </a:rPr>
              <a:t> le nom du Seigneur sera sauvé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>
              <a:spcBef>
                <a:spcPts val="0"/>
              </a:spcBef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quel </a:t>
            </a:r>
            <a:r>
              <a:rPr lang="fr-FR" dirty="0">
                <a:latin typeface="Arial" pitchFamily="34" charset="0"/>
                <a:cs typeface="Arial" pitchFamily="34" charset="0"/>
              </a:rPr>
              <a:t>qu’il soit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Romains </a:t>
            </a:r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10v13</a:t>
            </a:r>
            <a:r>
              <a:rPr lang="fr-FR" sz="24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 BDP1998</a:t>
            </a:r>
            <a:endParaRPr lang="fr-FR" sz="24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Entrez par la porte ! »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7865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373</Words>
  <Application>Microsoft Office PowerPoint</Application>
  <PresentationFormat>On-screen Show (4:3)</PresentationFormat>
  <Paragraphs>111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Narrow</vt:lpstr>
      <vt:lpstr>Calibri</vt:lpstr>
      <vt:lpstr>Wingdings</vt:lpstr>
      <vt:lpstr>Office Theme</vt:lpstr>
      <vt:lpstr>PowerPoint Presentation</vt:lpstr>
      <vt:lpstr>Approfondir la Bible dans son Contexte</vt:lpstr>
      <vt:lpstr>La lumière révèle, expose,</vt:lpstr>
      <vt:lpstr>Jean a vu plus qu’un homme.</vt:lpstr>
      <vt:lpstr>Pourquoi un agneau ?</vt:lpstr>
      <vt:lpstr>Le substitut ultime</vt:lpstr>
      <vt:lpstr>Une fois pour toutes</vt:lpstr>
      <vt:lpstr>La Bonne Nouvelle</vt:lpstr>
      <vt:lpstr>Que faut-il faire ?</vt:lpstr>
      <vt:lpstr>Qu’est-ce qui vous empêche ?</vt:lpstr>
      <vt:lpstr>Revoir, réagir et revenir :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105</cp:revision>
  <dcterms:created xsi:type="dcterms:W3CDTF">2010-11-10T08:57:02Z</dcterms:created>
  <dcterms:modified xsi:type="dcterms:W3CDTF">2016-05-24T12:59:54Z</dcterms:modified>
</cp:coreProperties>
</file>