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4" r:id="rId3"/>
    <p:sldId id="257" r:id="rId4"/>
    <p:sldId id="262" r:id="rId5"/>
    <p:sldId id="263" r:id="rId6"/>
    <p:sldId id="264" r:id="rId7"/>
    <p:sldId id="266" r:id="rId8"/>
    <p:sldId id="268" r:id="rId9"/>
    <p:sldId id="275" r:id="rId10"/>
    <p:sldId id="269" r:id="rId11"/>
    <p:sldId id="270" r:id="rId12"/>
    <p:sldId id="26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5" autoAdjust="0"/>
    <p:restoredTop sz="35924" autoAdjust="0"/>
  </p:normalViewPr>
  <p:slideViewPr>
    <p:cSldViewPr>
      <p:cViewPr varScale="1">
        <p:scale>
          <a:sx n="32" d="100"/>
          <a:sy n="32" d="100"/>
        </p:scale>
        <p:origin x="2946" y="36"/>
      </p:cViewPr>
      <p:guideLst>
        <p:guide orient="horz" pos="2160"/>
        <p:guide pos="2880"/>
      </p:guideLst>
    </p:cSldViewPr>
  </p:slideViewPr>
  <p:notesTextViewPr>
    <p:cViewPr>
      <p:scale>
        <a:sx n="225" d="100"/>
        <a:sy n="2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13/04/2016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71450" defTabSz="164592">
              <a:buFont typeface="Wingdings" pitchFamily="2" charset="2"/>
              <a:buChar char="Ø"/>
            </a:pPr>
            <a:r>
              <a:rPr lang="fr-FR" noProof="0" dirty="0" smtClean="0"/>
              <a:t>Vous êtes </a:t>
            </a:r>
            <a:r>
              <a:rPr lang="fr-FR" b="1" u="sng" noProof="0" dirty="0" smtClean="0"/>
              <a:t>motivés</a:t>
            </a:r>
            <a:r>
              <a:rPr lang="fr-FR" noProof="0" dirty="0" smtClean="0"/>
              <a:t> !! </a:t>
            </a:r>
            <a:r>
              <a:rPr lang="fr-FR" baseline="0" noProof="0" dirty="0" smtClean="0"/>
              <a:t> 2Co 5v14 dit : « Car l'amour de Christ </a:t>
            </a:r>
            <a:r>
              <a:rPr lang="fr-FR" b="1" i="1" u="none" baseline="0" noProof="0" dirty="0" smtClean="0"/>
              <a:t>nous</a:t>
            </a:r>
            <a:r>
              <a:rPr lang="fr-FR" u="none" baseline="0" noProof="0" dirty="0" smtClean="0"/>
              <a:t> </a:t>
            </a:r>
            <a:r>
              <a:rPr lang="fr-FR" b="1" i="1" u="none" baseline="0" noProof="0" dirty="0" smtClean="0"/>
              <a:t>presse</a:t>
            </a:r>
            <a:r>
              <a:rPr lang="fr-FR" baseline="0" noProof="0" dirty="0" smtClean="0"/>
              <a:t>, parce que nous estimons que, si un seul est mort pour tous, tous donc sont morts. »</a:t>
            </a:r>
            <a:endParaRPr lang="fr-FR" i="1" baseline="0" noProof="0" dirty="0" smtClean="0"/>
          </a:p>
          <a:p>
            <a:pPr marL="0" indent="0" defTabSz="164592">
              <a:buFont typeface="Wingdings" pitchFamily="2" charset="2"/>
              <a:buNone/>
            </a:pPr>
            <a:r>
              <a:rPr lang="fr-FR" i="1" baseline="0" noProof="0" dirty="0" smtClean="0"/>
              <a:t>	La ville entière est morte, à cause du péché, et c’est pour cela que JC est mort pour tous !</a:t>
            </a:r>
          </a:p>
          <a:p>
            <a:pPr marL="0" indent="-192024" defTabSz="164592">
              <a:buFont typeface="Wingdings" pitchFamily="2" charset="2"/>
              <a:buChar char="Ø"/>
            </a:pPr>
            <a:r>
              <a:rPr lang="fr-FR" baseline="0" noProof="0" dirty="0" smtClean="0"/>
              <a:t>Vous êtes motivés par l’amour.  Mais, comment </a:t>
            </a:r>
            <a:r>
              <a:rPr lang="fr-FR" b="1" u="none" baseline="0" noProof="0" dirty="0" smtClean="0"/>
              <a:t>A</a:t>
            </a:r>
            <a:r>
              <a:rPr lang="fr-FR" baseline="0" noProof="0" dirty="0" smtClean="0"/>
              <a:t>tteindre cette ville avec </a:t>
            </a:r>
            <a:r>
              <a:rPr lang="fr-FR" b="1" u="none" baseline="0" noProof="0" dirty="0" smtClean="0"/>
              <a:t>C</a:t>
            </a:r>
            <a:r>
              <a:rPr lang="fr-FR" baseline="0" noProof="0" dirty="0" smtClean="0"/>
              <a:t>hrist, sans avoir une </a:t>
            </a:r>
            <a:r>
              <a:rPr lang="fr-FR" b="1" u="sng" baseline="0" noProof="0" dirty="0" smtClean="0"/>
              <a:t>A</a:t>
            </a:r>
            <a:r>
              <a:rPr lang="fr-FR" baseline="0" noProof="0" dirty="0" smtClean="0"/>
              <a:t>ttaque </a:t>
            </a:r>
            <a:r>
              <a:rPr lang="fr-FR" b="1" u="sng" baseline="0" noProof="0" dirty="0" smtClean="0"/>
              <a:t>C</a:t>
            </a:r>
            <a:r>
              <a:rPr lang="fr-FR" baseline="0" noProof="0" dirty="0" smtClean="0"/>
              <a:t>ardiaque…une </a:t>
            </a:r>
            <a:r>
              <a:rPr lang="fr-FR" b="1" u="sng" baseline="0" noProof="0" dirty="0" smtClean="0"/>
              <a:t>AC</a:t>
            </a:r>
            <a:r>
              <a:rPr lang="fr-FR" baseline="0" noProof="0" dirty="0" smtClean="0"/>
              <a:t> ?</a:t>
            </a:r>
          </a:p>
          <a:p>
            <a:pPr marL="0" indent="-192024" defTabSz="164592">
              <a:buFont typeface="Wingdings" pitchFamily="2" charset="2"/>
              <a:buChar char="Ø"/>
            </a:pPr>
            <a:r>
              <a:rPr lang="fr-FR" baseline="0" noProof="0" dirty="0" smtClean="0"/>
              <a:t>La réponse est dans la Parole de Dieu : «Suis-moi, et je vs ferai pêcheur d’hommes !»</a:t>
            </a:r>
            <a:endParaRPr lang="fr-FR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Pourquoi</a:t>
            </a:r>
            <a:r>
              <a:rPr lang="fr-FR" baseline="0" noProof="0" dirty="0" smtClean="0"/>
              <a:t> avoir du courage, de l’assurance?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Le objectif n’est pas pour nous former !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Aujourd’hui le </a:t>
            </a:r>
            <a:r>
              <a:rPr lang="fr-FR" baseline="0" noProof="0" dirty="0" err="1" smtClean="0"/>
              <a:t>messge</a:t>
            </a:r>
            <a:r>
              <a:rPr lang="fr-FR" baseline="0" noProof="0" dirty="0" smtClean="0"/>
              <a:t> n’est </a:t>
            </a:r>
            <a:r>
              <a:rPr lang="fr-FR" baseline="0" noProof="0" dirty="0" err="1" smtClean="0"/>
              <a:t>ps</a:t>
            </a:r>
            <a:r>
              <a:rPr lang="fr-FR" baseline="0" noProof="0" dirty="0" smtClean="0"/>
              <a:t> un cours en l’affirmation de soi, la formation de caractère.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L’objectif est d’annoncer la Parole de Dieu aux gens qui ne </a:t>
            </a:r>
            <a:r>
              <a:rPr lang="fr-FR" baseline="0" noProof="0" dirty="0" err="1" smtClean="0"/>
              <a:t>snt</a:t>
            </a:r>
            <a:r>
              <a:rPr lang="fr-FR" baseline="0" noProof="0" dirty="0" smtClean="0"/>
              <a:t> pas nés de nouveau. [lire]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Disons-le</a:t>
            </a:r>
            <a:r>
              <a:rPr lang="fr-FR" baseline="0" noProof="0" dirty="0" smtClean="0"/>
              <a:t> clairement, le SJC ne donne pas du courage pour parler de nous, mais de Lui.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IL ne donne pas du courage d’annoncer ns idées ou les idées des autres, mais Sa Parole.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787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Quand</a:t>
            </a:r>
            <a:r>
              <a:rPr lang="fr-FR" baseline="0" noProof="0" dirty="0" smtClean="0"/>
              <a:t> vous répétez ce que la Bible dit, vous êtes </a:t>
            </a:r>
            <a:r>
              <a:rPr lang="fr-FR" b="1" i="1" baseline="0" noProof="0" dirty="0" smtClean="0"/>
              <a:t>assurés</a:t>
            </a:r>
            <a:r>
              <a:rPr lang="fr-FR" baseline="0" noProof="0" dirty="0" smtClean="0"/>
              <a:t> de son effet.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La Bible dit d’elle-même qu’elle est sans faute (Ps19v7), éternelle (Ps118v89), bonne (Hé6v5), puissante (Hé4v12).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Cela nous donne du courage, parce que nous savons qu’il y aura un effet dans le vie de l’auditeur.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 L’effet peut être bon ou mauvais, selon le choix libre de la personne en face. Mais…[lire]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32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fr-FR" b="1" u="sng" dirty="0" smtClean="0"/>
              <a:t>Fixons</a:t>
            </a:r>
            <a:r>
              <a:rPr lang="fr-FR" dirty="0" smtClean="0"/>
              <a:t> notre </a:t>
            </a:r>
            <a:r>
              <a:rPr lang="fr-FR" b="1" i="1" dirty="0" smtClean="0"/>
              <a:t>objectif</a:t>
            </a:r>
            <a:r>
              <a:rPr lang="fr-FR" dirty="0" smtClean="0"/>
              <a:t> pour cette semaine !</a:t>
            </a:r>
          </a:p>
          <a:p>
            <a:pPr marL="0" indent="0" defTabSz="164592">
              <a:buFont typeface="Wingdings" panose="05000000000000000000" pitchFamily="2" charset="2"/>
              <a:buNone/>
            </a:pPr>
            <a:r>
              <a:rPr lang="fr-FR" dirty="0" smtClean="0"/>
              <a:t>	Vs</a:t>
            </a:r>
            <a:r>
              <a:rPr lang="fr-FR" baseline="0" dirty="0" smtClean="0"/>
              <a:t> allez atteindre la commune </a:t>
            </a:r>
            <a:r>
              <a:rPr lang="fr-FR" b="1" i="1" u="sng" baseline="0" dirty="0" smtClean="0"/>
              <a:t>avec</a:t>
            </a:r>
            <a:r>
              <a:rPr lang="fr-FR" baseline="0" dirty="0" smtClean="0"/>
              <a:t> Christ.</a:t>
            </a:r>
            <a:endParaRPr lang="fr-FR" dirty="0" smtClean="0"/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fr-FR" dirty="0" smtClean="0"/>
              <a:t>La Bible est</a:t>
            </a:r>
            <a:r>
              <a:rPr lang="fr-FR" baseline="0" dirty="0" smtClean="0"/>
              <a:t> remplie </a:t>
            </a:r>
            <a:r>
              <a:rPr lang="fr-FR" b="0" baseline="0" dirty="0" smtClean="0"/>
              <a:t>d’exemples</a:t>
            </a:r>
            <a:r>
              <a:rPr lang="fr-FR" baseline="0" dirty="0" smtClean="0"/>
              <a:t> pour nous.</a:t>
            </a:r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fr-FR" dirty="0" smtClean="0"/>
              <a:t>JC dit:« Sans</a:t>
            </a:r>
            <a:r>
              <a:rPr lang="fr-FR" baseline="0" dirty="0" smtClean="0"/>
              <a:t> Moi, vs ne pouvez rien faire. »</a:t>
            </a:r>
          </a:p>
          <a:p>
            <a:pPr marL="0" indent="0" defTabSz="164592">
              <a:buFont typeface="Wingdings" panose="05000000000000000000" pitchFamily="2" charset="2"/>
              <a:buNone/>
            </a:pPr>
            <a:r>
              <a:rPr lang="fr-FR" dirty="0" smtClean="0"/>
              <a:t>	</a:t>
            </a:r>
            <a:r>
              <a:rPr lang="fr-FR" dirty="0" err="1" smtClean="0"/>
              <a:t>Chq</a:t>
            </a:r>
            <a:r>
              <a:rPr lang="fr-FR" dirty="0" smtClean="0"/>
              <a:t> jr</a:t>
            </a:r>
            <a:r>
              <a:rPr lang="fr-FR" baseline="0" dirty="0" smtClean="0"/>
              <a:t> commençons </a:t>
            </a:r>
            <a:r>
              <a:rPr lang="fr-FR" baseline="0" dirty="0" err="1" smtClean="0"/>
              <a:t>avc</a:t>
            </a:r>
            <a:r>
              <a:rPr lang="fr-FR" baseline="0" dirty="0" smtClean="0"/>
              <a:t> la Bible +la prière.</a:t>
            </a:r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fr-FR" baseline="0" dirty="0" smtClean="0"/>
              <a:t>« Priez sans cesse » pour le courage.</a:t>
            </a:r>
          </a:p>
          <a:p>
            <a:pPr marL="0" indent="0" defTabSz="164592">
              <a:buFont typeface="Wingdings" panose="05000000000000000000" pitchFamily="2" charset="2"/>
              <a:buNone/>
            </a:pPr>
            <a:r>
              <a:rPr lang="fr-FR" dirty="0" smtClean="0"/>
              <a:t>	Ne comptez pas sur vous-même.</a:t>
            </a:r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fr-FR" dirty="0" smtClean="0"/>
              <a:t>Obéissez</a:t>
            </a:r>
            <a:r>
              <a:rPr lang="fr-FR" baseline="0" dirty="0" smtClean="0"/>
              <a:t> le S-J-C sur le chemin de la vie.</a:t>
            </a:r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fr-FR" baseline="0" dirty="0" smtClean="0"/>
              <a:t>Gardez l’objectif d’annoncer </a:t>
            </a:r>
            <a:r>
              <a:rPr lang="fr-FR" baseline="0" smtClean="0"/>
              <a:t>Sa Parole, </a:t>
            </a:r>
            <a:r>
              <a:rPr lang="fr-FR" baseline="0" dirty="0" smtClean="0"/>
              <a:t>et non pas </a:t>
            </a:r>
            <a:r>
              <a:rPr lang="fr-FR" baseline="0" smtClean="0"/>
              <a:t>la votre, </a:t>
            </a:r>
            <a:r>
              <a:rPr lang="fr-FR" baseline="0" dirty="0" smtClean="0"/>
              <a:t>cette semaine.</a:t>
            </a:r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fr-FR" baseline="0" dirty="0" smtClean="0"/>
              <a:t>Vs </a:t>
            </a:r>
            <a:r>
              <a:rPr lang="fr-FR" baseline="0" dirty="0" err="1" smtClean="0"/>
              <a:t>pouvz</a:t>
            </a:r>
            <a:r>
              <a:rPr lang="fr-FR" baseline="0" dirty="0" smtClean="0"/>
              <a:t> retrouver ce </a:t>
            </a:r>
            <a:r>
              <a:rPr lang="fr-FR" baseline="0" dirty="0" err="1" smtClean="0"/>
              <a:t>PPT</a:t>
            </a:r>
            <a:r>
              <a:rPr lang="fr-FR" baseline="0" dirty="0" smtClean="0"/>
              <a:t> s/ </a:t>
            </a:r>
            <a:r>
              <a:rPr lang="fr-FR" baseline="0" dirty="0" err="1" smtClean="0"/>
              <a:t>vtre</a:t>
            </a:r>
            <a:r>
              <a:rPr lang="fr-FR" baseline="0" dirty="0" smtClean="0"/>
              <a:t> smart ph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35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-173736" algn="l" defTabSz="17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 smtClean="0"/>
              <a:t>Rappelons-nous le </a:t>
            </a:r>
            <a:r>
              <a:rPr lang="fr-FR" b="1" u="sng" baseline="0" noProof="0" dirty="0" smtClean="0"/>
              <a:t>modèle</a:t>
            </a:r>
            <a:r>
              <a:rPr lang="fr-FR" baseline="0" noProof="0" dirty="0" smtClean="0"/>
              <a:t> à suivre. [lire]</a:t>
            </a:r>
          </a:p>
          <a:p>
            <a:pPr marL="0" marR="0" indent="-173736" algn="l" defTabSz="17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 smtClean="0"/>
              <a:t>	Le modèle n’est pas Paul, ni Hicham, ni Pierre, ni aucun autre que le S-J-C.</a:t>
            </a:r>
          </a:p>
          <a:p>
            <a:pPr marL="0" marR="0" indent="0" algn="l" defTabSz="17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 smtClean="0"/>
              <a:t>	Oui, il y a des bons </a:t>
            </a:r>
            <a:r>
              <a:rPr lang="fr-FR" b="1" i="1" u="none" baseline="0" noProof="0" dirty="0" smtClean="0"/>
              <a:t>exemples</a:t>
            </a:r>
            <a:r>
              <a:rPr lang="fr-FR" baseline="0" noProof="0" dirty="0" smtClean="0"/>
              <a:t> du travail, mais il n’y a qu’Un Seul Modèle Parfait !</a:t>
            </a:r>
          </a:p>
          <a:p>
            <a:pPr marL="0" marR="0" indent="-171450" algn="l" defTabSz="17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i="1" baseline="0" noProof="0" dirty="0" smtClean="0"/>
              <a:t>Il n’y a rien de plus important, de plus beau, que d’amener quelqu’un au Seigneur…</a:t>
            </a:r>
          </a:p>
          <a:p>
            <a:pPr marL="0" marR="0" indent="0" algn="l" defTabSz="17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 smtClean="0"/>
              <a:t>	Mais, il ne faut pas seulement être motivé ; il faut </a:t>
            </a:r>
            <a:r>
              <a:rPr lang="fr-FR" b="1" i="1" baseline="0" noProof="0" dirty="0" smtClean="0"/>
              <a:t>commencer</a:t>
            </a:r>
            <a:r>
              <a:rPr lang="fr-FR" baseline="0" noProof="0" dirty="0" smtClean="0"/>
              <a:t> avec du courage.</a:t>
            </a:r>
          </a:p>
          <a:p>
            <a:pPr marL="0" marR="0" indent="0" algn="l" defTabSz="17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 smtClean="0"/>
              <a:t>	Ces paroles du S-J-C nous révèlent d’où vient ce courage : « </a:t>
            </a:r>
            <a:r>
              <a:rPr lang="fr-FR" b="1" u="sng" baseline="0" noProof="0" dirty="0" smtClean="0"/>
              <a:t>Approchez-vs</a:t>
            </a:r>
            <a:r>
              <a:rPr lang="fr-FR" baseline="0" noProof="0" dirty="0" smtClean="0"/>
              <a:t> de Moi ! 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70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Personne est parfaite, sauf le S-J-C, mais la</a:t>
            </a:r>
            <a:r>
              <a:rPr lang="fr-FR" baseline="0" noProof="0" dirty="0" smtClean="0"/>
              <a:t> Bible raconte </a:t>
            </a:r>
            <a:r>
              <a:rPr lang="fr-FR" b="1" i="1" baseline="0" noProof="0" dirty="0" smtClean="0"/>
              <a:t>l’histoire</a:t>
            </a:r>
            <a:r>
              <a:rPr lang="fr-FR" baseline="0" noProof="0" dirty="0" smtClean="0"/>
              <a:t>, afin de montrer des </a:t>
            </a:r>
            <a:r>
              <a:rPr lang="fr-FR" b="0" baseline="0" noProof="0" dirty="0" smtClean="0"/>
              <a:t>exemples</a:t>
            </a:r>
            <a:r>
              <a:rPr lang="fr-FR" baseline="0" noProof="0" dirty="0" smtClean="0"/>
              <a:t> de la mise en pratique de la Parole.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Les sources du courage des disciples commençaient, tout d’abord, dans le </a:t>
            </a:r>
            <a:r>
              <a:rPr lang="fr-FR" b="1" i="0" u="sng" noProof="0" dirty="0" smtClean="0"/>
              <a:t>temps qu’ils ont passé avec le</a:t>
            </a:r>
            <a:r>
              <a:rPr lang="fr-FR" b="1" i="0" u="sng" baseline="0" noProof="0" dirty="0" smtClean="0"/>
              <a:t> S-J-C</a:t>
            </a:r>
            <a:r>
              <a:rPr lang="fr-FR" baseline="0" noProof="0" dirty="0" smtClean="0"/>
              <a:t>. [lire]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i="1" baseline="0" noProof="0" dirty="0" smtClean="0"/>
              <a:t>Vous devenez comme les personnes que vous fréquentez !</a:t>
            </a:r>
            <a:r>
              <a:rPr lang="fr-FR" baseline="0" noProof="0" dirty="0" smtClean="0"/>
              <a:t>  (cf. Ps1v1à3 et Pro13v20)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Il</a:t>
            </a:r>
            <a:r>
              <a:rPr lang="fr-FR" baseline="0" noProof="0" dirty="0" smtClean="0"/>
              <a:t> est important de </a:t>
            </a:r>
            <a:r>
              <a:rPr lang="fr-FR" b="1" i="1" baseline="0" noProof="0" dirty="0" smtClean="0"/>
              <a:t>se lever tôt</a:t>
            </a:r>
            <a:r>
              <a:rPr lang="fr-FR" baseline="0" noProof="0" dirty="0" smtClean="0"/>
              <a:t> le matin, et de commencer la journée dans la lecture de Sa Parole et dans la prière…pour le courage 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Jos 1v9 dit :  « Ne t'ai-je pas donné cet ordre :  Fortifie-toi et </a:t>
            </a:r>
            <a:r>
              <a:rPr lang="fr-FR" b="1" i="1" noProof="0" dirty="0" smtClean="0"/>
              <a:t>prends courage </a:t>
            </a:r>
            <a:r>
              <a:rPr lang="fr-FR" noProof="0" dirty="0" smtClean="0"/>
              <a:t>?  Ne t'effraie point et ne t'épouvante point, car </a:t>
            </a:r>
            <a:r>
              <a:rPr lang="fr-FR" b="1" i="0" u="sng" noProof="0" dirty="0" smtClean="0"/>
              <a:t>l'Éternel, ton Dieu, est avec toi</a:t>
            </a:r>
            <a:r>
              <a:rPr lang="fr-FR" noProof="0" dirty="0" smtClean="0"/>
              <a:t>. »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Mt28v18à20 disent : « </a:t>
            </a:r>
            <a:r>
              <a:rPr lang="fr-FR" b="1" i="1" noProof="0" dirty="0" smtClean="0"/>
              <a:t>Tout pouvoir m'a été donné </a:t>
            </a:r>
            <a:r>
              <a:rPr lang="fr-FR" noProof="0" dirty="0" smtClean="0"/>
              <a:t>dans le ciel et sur la terre.  Allez, faites de toutes les nations des disciples, les baptisant au nom du Père, du Fils et du Saint Esprit, et enseignez-leur à observer tout ce que je vous ai prescrit.  Et voici, </a:t>
            </a:r>
            <a:r>
              <a:rPr lang="fr-FR" b="1" i="0" u="sng" noProof="0" dirty="0" smtClean="0"/>
              <a:t>je suis avec vous</a:t>
            </a:r>
            <a:r>
              <a:rPr lang="fr-FR" b="0" i="0" u="none" noProof="0" dirty="0" smtClean="0"/>
              <a:t> </a:t>
            </a:r>
            <a:r>
              <a:rPr lang="fr-FR" noProof="0" dirty="0" smtClean="0"/>
              <a:t>tous les jours, jusqu'à la fin du monde. »</a:t>
            </a:r>
          </a:p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080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Mc1v35 dit : « Vers </a:t>
            </a:r>
            <a:r>
              <a:rPr lang="fr-FR" b="1" i="1" noProof="0" dirty="0" smtClean="0"/>
              <a:t>le matin</a:t>
            </a:r>
            <a:r>
              <a:rPr lang="fr-FR" noProof="0" dirty="0" smtClean="0"/>
              <a:t>, pendant qu'il faisait encore très sombre, IL se leva, et sortit pour aller dans un lieu désert, où </a:t>
            </a:r>
            <a:r>
              <a:rPr lang="fr-FR" b="1" u="sng" noProof="0" dirty="0" smtClean="0"/>
              <a:t>il pria</a:t>
            </a:r>
            <a:r>
              <a:rPr lang="fr-FR" noProof="0" dirty="0" smtClean="0"/>
              <a:t>. »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Lc11v1 dit : « </a:t>
            </a:r>
            <a:r>
              <a:rPr lang="fr-FR" b="1" i="0" u="sng" noProof="0" dirty="0" smtClean="0"/>
              <a:t>Jésus priait</a:t>
            </a:r>
            <a:r>
              <a:rPr lang="fr-FR" i="0" u="none" noProof="0" dirty="0" smtClean="0"/>
              <a:t> </a:t>
            </a:r>
            <a:r>
              <a:rPr lang="fr-FR" noProof="0" dirty="0" smtClean="0"/>
              <a:t>un jour en un certain lieu.  Lorsqu'il eut achevé, un de ses disciples lui dit</a:t>
            </a:r>
            <a:r>
              <a:rPr lang="fr-FR" baseline="0" noProof="0" dirty="0" smtClean="0"/>
              <a:t> </a:t>
            </a:r>
            <a:r>
              <a:rPr lang="fr-FR" noProof="0" dirty="0" smtClean="0"/>
              <a:t>:  Seigneur, </a:t>
            </a:r>
            <a:r>
              <a:rPr lang="fr-FR" b="1" i="1" u="none" noProof="0" dirty="0" smtClean="0"/>
              <a:t>enseigne-nous à prier</a:t>
            </a:r>
            <a:r>
              <a:rPr lang="fr-FR" noProof="0" dirty="0" smtClean="0"/>
              <a:t>. »</a:t>
            </a:r>
            <a:r>
              <a:rPr lang="fr-FR" baseline="0" noProof="0" dirty="0" smtClean="0"/>
              <a:t>   </a:t>
            </a:r>
            <a:r>
              <a:rPr lang="fr-FR" noProof="0" dirty="0" smtClean="0"/>
              <a:t>1Th5v17 dit :  « </a:t>
            </a:r>
            <a:r>
              <a:rPr lang="fr-FR" b="1" i="0" u="sng" noProof="0" dirty="0" smtClean="0"/>
              <a:t>Priez</a:t>
            </a:r>
            <a:r>
              <a:rPr lang="fr-FR" noProof="0" dirty="0" smtClean="0"/>
              <a:t> </a:t>
            </a:r>
            <a:r>
              <a:rPr lang="fr-FR" b="1" i="1" u="none" noProof="0" dirty="0" smtClean="0"/>
              <a:t>sans cesse</a:t>
            </a:r>
            <a:r>
              <a:rPr lang="fr-FR" noProof="0" dirty="0" smtClean="0"/>
              <a:t>. »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Eph6v18 dit</a:t>
            </a:r>
            <a:r>
              <a:rPr lang="fr-FR" baseline="0" noProof="0" dirty="0" smtClean="0"/>
              <a:t> :</a:t>
            </a:r>
            <a:r>
              <a:rPr lang="fr-FR" noProof="0" dirty="0" smtClean="0"/>
              <a:t>  « Faites en tout temps par l'Esprit </a:t>
            </a:r>
            <a:r>
              <a:rPr lang="fr-FR" b="1" i="1" u="none" noProof="0" dirty="0" smtClean="0"/>
              <a:t>toutes sortes de prières</a:t>
            </a:r>
            <a:r>
              <a:rPr lang="fr-FR" noProof="0" dirty="0" smtClean="0"/>
              <a:t> et de supplications.  Veillez à cela avec une entière persévérance, et </a:t>
            </a:r>
            <a:r>
              <a:rPr lang="fr-FR" b="1" u="sng" noProof="0" dirty="0" smtClean="0"/>
              <a:t>priez</a:t>
            </a:r>
            <a:r>
              <a:rPr lang="fr-FR" noProof="0" dirty="0" smtClean="0"/>
              <a:t> pour tous les saints. »</a:t>
            </a:r>
          </a:p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17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r>
              <a:rPr lang="fr-FR" b="1" i="1" noProof="0" dirty="0" smtClean="0"/>
              <a:t>L’histoire</a:t>
            </a:r>
            <a:r>
              <a:rPr lang="fr-FR" noProof="0" dirty="0" smtClean="0"/>
              <a:t> raconte que Pierre</a:t>
            </a:r>
            <a:r>
              <a:rPr lang="fr-FR" baseline="0" noProof="0" dirty="0" smtClean="0"/>
              <a:t> et Jean ont été battus pour avoir parlé du S-J-C.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Cela peut nous arriver un jour !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La </a:t>
            </a:r>
            <a:r>
              <a:rPr lang="fr-FR" b="1" i="1" baseline="0" noProof="0" dirty="0" smtClean="0"/>
              <a:t>2e source</a:t>
            </a:r>
            <a:r>
              <a:rPr lang="fr-FR" baseline="0" noProof="0" dirty="0" smtClean="0"/>
              <a:t> du courage est un don. [lire]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Oui, il faut être doué… mais, vous pouvez </a:t>
            </a:r>
            <a:r>
              <a:rPr lang="fr-FR" b="1" u="sng" baseline="0" noProof="0" dirty="0" smtClean="0"/>
              <a:t>demander ce don à Dieu</a:t>
            </a:r>
            <a:r>
              <a:rPr lang="fr-FR" baseline="0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Toute la gloire revient donc au</a:t>
            </a:r>
            <a:r>
              <a:rPr lang="fr-FR" baseline="0" noProof="0" dirty="0" smtClean="0"/>
              <a:t> S-J-C.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Jn16v24 dit :  « </a:t>
            </a:r>
            <a:r>
              <a:rPr lang="fr-FR" b="1" u="sng" baseline="0" noProof="0" dirty="0" smtClean="0"/>
              <a:t>Demandez</a:t>
            </a:r>
            <a:r>
              <a:rPr lang="fr-FR" baseline="0" noProof="0" dirty="0" smtClean="0"/>
              <a:t>, et vous recevrez, afin que votre joie soit parfaite. »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Jc4v2 dit :  « Vous ne possédez pas, parce que </a:t>
            </a:r>
            <a:r>
              <a:rPr lang="fr-FR" b="1" i="1" noProof="0" dirty="0" smtClean="0"/>
              <a:t>vous ne demandez pas</a:t>
            </a:r>
            <a:r>
              <a:rPr lang="fr-FR" noProof="0" dirty="0" smtClean="0"/>
              <a:t>. »</a:t>
            </a:r>
          </a:p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789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r>
              <a:rPr lang="fr-FR" b="1" i="1" noProof="0" dirty="0" smtClean="0"/>
              <a:t>Qu’attendaient les disciple</a:t>
            </a:r>
            <a:r>
              <a:rPr lang="fr-FR" noProof="0" dirty="0" smtClean="0"/>
              <a:t> ce jour-là ?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Selon</a:t>
            </a:r>
            <a:r>
              <a:rPr lang="fr-FR" baseline="0" noProof="0" dirty="0" smtClean="0"/>
              <a:t> Ac4v30, ils attendaient des dons des </a:t>
            </a:r>
            <a:r>
              <a:rPr lang="fr-FR" b="1" i="1" baseline="0" noProof="0" dirty="0" smtClean="0"/>
              <a:t>guérisons</a:t>
            </a:r>
            <a:r>
              <a:rPr lang="fr-FR" baseline="0" noProof="0" dirty="0" smtClean="0"/>
              <a:t>, mais Dieu avait un autre plan.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Ac4v31 dit :  « Quand ils eurent prié, le lieu où ils étaient assemblés trembla ;  ils furent </a:t>
            </a:r>
            <a:r>
              <a:rPr lang="fr-FR" b="1" i="1" noProof="0" dirty="0" smtClean="0"/>
              <a:t>tous</a:t>
            </a:r>
            <a:r>
              <a:rPr lang="fr-FR" noProof="0" dirty="0" smtClean="0"/>
              <a:t> remplis du S-E, et ils annonçaient la parole de Dieu </a:t>
            </a:r>
            <a:r>
              <a:rPr lang="fr-FR" b="1" u="sng" noProof="0" dirty="0" smtClean="0"/>
              <a:t>avec assurance</a:t>
            </a:r>
            <a:r>
              <a:rPr lang="fr-FR" noProof="0" dirty="0" smtClean="0"/>
              <a:t>. »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Peut-être vous n’avez pas une belle </a:t>
            </a:r>
            <a:r>
              <a:rPr lang="fr-FR" b="0" i="0" noProof="0" dirty="0" smtClean="0"/>
              <a:t>voiture</a:t>
            </a:r>
            <a:r>
              <a:rPr lang="fr-FR" baseline="0" noProof="0" dirty="0" smtClean="0"/>
              <a:t> qui vous donne confiance devant les autres.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Le </a:t>
            </a:r>
            <a:r>
              <a:rPr lang="fr-FR" b="1" i="1" noProof="0" dirty="0" smtClean="0"/>
              <a:t>don spirituel </a:t>
            </a:r>
            <a:r>
              <a:rPr lang="fr-FR" noProof="0" dirty="0" smtClean="0"/>
              <a:t>du courage vient de Dieu!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56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Dans ce verset, il y a </a:t>
            </a:r>
            <a:r>
              <a:rPr lang="fr-FR" b="1" i="1" noProof="0" dirty="0" smtClean="0"/>
              <a:t>deux autres sources </a:t>
            </a:r>
            <a:r>
              <a:rPr lang="fr-FR" noProof="0" dirty="0" smtClean="0"/>
              <a:t>du courage chrétien.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Ils se laissaient être</a:t>
            </a:r>
            <a:r>
              <a:rPr lang="fr-FR" baseline="0" noProof="0" dirty="0" smtClean="0"/>
              <a:t> </a:t>
            </a:r>
            <a:r>
              <a:rPr lang="fr-FR" b="1" u="sng" baseline="0" noProof="0" dirty="0" smtClean="0"/>
              <a:t>remplis du S-E</a:t>
            </a:r>
            <a:r>
              <a:rPr lang="fr-FR" b="0" u="none" baseline="0" noProof="0" dirty="0" smtClean="0"/>
              <a:t>,</a:t>
            </a:r>
            <a:r>
              <a:rPr lang="fr-FR" baseline="0" noProof="0" dirty="0" smtClean="0"/>
              <a:t> afin d’être soumis à Dieu.  Etre rempli du S-E veut dire, </a:t>
            </a:r>
            <a:r>
              <a:rPr lang="fr-FR" b="1" i="1" baseline="0" noProof="0" dirty="0" smtClean="0"/>
              <a:t>sous son influence</a:t>
            </a:r>
            <a:r>
              <a:rPr lang="fr-FR" baseline="0" noProof="0" dirty="0" smtClean="0"/>
              <a:t>, comme nous révèle Ep5v18 où il est écrit :  « Ne vous enivrez pas de vin :  c'est de la débauche.  Soyez, au contraire, remplis de l'Esprit. »…s/s l’influence.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Il est impossible d’avoir du courage si vous refusez d’obéir à Dieu. Vs ne trompez </a:t>
            </a:r>
            <a:r>
              <a:rPr lang="fr-FR" baseline="0" noProof="0" dirty="0" err="1" smtClean="0"/>
              <a:t>ps</a:t>
            </a:r>
            <a:r>
              <a:rPr lang="fr-FR" baseline="0" noProof="0" dirty="0" smtClean="0"/>
              <a:t> Dieu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Mettez un point d’honneur à Lui obéir 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99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Une bonne conscience </a:t>
            </a:r>
            <a:r>
              <a:rPr lang="fr-FR" b="1" i="1" noProof="0" dirty="0" smtClean="0"/>
              <a:t>libère</a:t>
            </a:r>
            <a:r>
              <a:rPr lang="fr-FR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Cela donne du courage !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1Tm1v5 dit :  « Le but du </a:t>
            </a:r>
            <a:r>
              <a:rPr lang="fr-FR" b="1" i="1" noProof="0" dirty="0" smtClean="0"/>
              <a:t>commandement</a:t>
            </a:r>
            <a:r>
              <a:rPr lang="fr-FR" noProof="0" dirty="0" smtClean="0"/>
              <a:t>, c'est une charité venant d'un </a:t>
            </a:r>
            <a:r>
              <a:rPr lang="fr-FR" noProof="0" dirty="0" err="1" smtClean="0"/>
              <a:t>coeur</a:t>
            </a:r>
            <a:r>
              <a:rPr lang="fr-FR" noProof="0" dirty="0" smtClean="0"/>
              <a:t> pur, </a:t>
            </a:r>
            <a:r>
              <a:rPr lang="fr-FR" b="0" i="0" u="none" noProof="0" dirty="0" smtClean="0"/>
              <a:t>d'une </a:t>
            </a:r>
            <a:r>
              <a:rPr lang="fr-FR" b="1" i="0" u="sng" noProof="0" dirty="0" smtClean="0"/>
              <a:t>bonne conscience</a:t>
            </a:r>
            <a:r>
              <a:rPr lang="fr-FR" noProof="0" dirty="0" smtClean="0"/>
              <a:t>, et d'une foi sincère. »  (La foi est la confiance</a:t>
            </a:r>
            <a:r>
              <a:rPr lang="fr-FR" baseline="0" noProof="0" dirty="0" smtClean="0"/>
              <a:t>.)</a:t>
            </a:r>
            <a:endParaRPr lang="fr-FR" noProof="0" dirty="0" smtClean="0"/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Ou encore,</a:t>
            </a:r>
            <a:r>
              <a:rPr lang="fr-FR" baseline="0" noProof="0" dirty="0" smtClean="0"/>
              <a:t> 1Tm1v19 dit :  « Cette conscience, quelques-uns l'ont perdue, et ils ont fait </a:t>
            </a:r>
            <a:r>
              <a:rPr lang="fr-FR" b="1" i="1" baseline="0" noProof="0" dirty="0" smtClean="0"/>
              <a:t>naufrage</a:t>
            </a:r>
            <a:r>
              <a:rPr lang="fr-FR" baseline="0" noProof="0" dirty="0" smtClean="0"/>
              <a:t> par rapport à la foi. »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Dieu au volant produit</a:t>
            </a:r>
            <a:r>
              <a:rPr lang="fr-FR" baseline="0" noProof="0" dirty="0" smtClean="0"/>
              <a:t> la confiance.</a:t>
            </a:r>
            <a:endParaRPr lang="fr-FR" noProof="0" dirty="0" smtClean="0"/>
          </a:p>
          <a:p>
            <a:pPr marL="0" indent="164592" defTabSz="164592">
              <a:buFont typeface="Wingdings" pitchFamily="2" charset="2"/>
              <a:buChar char="Ø"/>
            </a:pPr>
            <a:endParaRPr lang="fr-FR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90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70" y="5959541"/>
            <a:ext cx="888030" cy="8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8838"/>
            <a:ext cx="899592" cy="9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rgbClr val="FFC000"/>
                </a:solidFill>
                <a:cs typeface="Arial" pitchFamily="34" charset="0"/>
              </a:rPr>
              <a:t>A</a:t>
            </a:r>
            <a:r>
              <a:rPr lang="fr-FR" dirty="0" smtClean="0">
                <a:cs typeface="Arial" pitchFamily="34" charset="0"/>
              </a:rPr>
              <a:t>tteindre la commune avec </a:t>
            </a:r>
            <a:r>
              <a:rPr lang="fr-FR" dirty="0" smtClean="0">
                <a:solidFill>
                  <a:srgbClr val="FFC000"/>
                </a:solidFill>
                <a:cs typeface="Arial" pitchFamily="34" charset="0"/>
              </a:rPr>
              <a:t>C</a:t>
            </a:r>
            <a:r>
              <a:rPr lang="fr-FR" dirty="0" smtClean="0">
                <a:cs typeface="Arial" pitchFamily="34" charset="0"/>
              </a:rPr>
              <a:t>hrist</a:t>
            </a:r>
            <a:endParaRPr lang="fr-FR" b="0" dirty="0"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Que dit la Bible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scene3d>
              <a:camera prst="orthographicFront">
                <a:rot lat="21299999" lon="0" rev="0"/>
              </a:camera>
              <a:lightRig rig="threePt" dir="t"/>
            </a:scene3d>
            <a:flatTx/>
          </a:bodyPr>
          <a:lstStyle/>
          <a:p>
            <a:pPr>
              <a:spcBef>
                <a:spcPts val="0"/>
              </a:spcBef>
            </a:pPr>
            <a:r>
              <a:rPr lang="fr-FR" b="1" i="1" dirty="0" smtClean="0">
                <a:latin typeface="Arial" pitchFamily="34" charset="0"/>
                <a:cs typeface="Arial" pitchFamily="34" charset="0"/>
              </a:rPr>
              <a:t>Comment vaincre</a:t>
            </a:r>
          </a:p>
          <a:p>
            <a:pPr>
              <a:spcBef>
                <a:spcPts val="0"/>
              </a:spcBef>
            </a:pPr>
            <a:r>
              <a:rPr lang="fr-FR" sz="7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la peur</a:t>
            </a:r>
            <a:endParaRPr lang="fr-FR" sz="70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fr-FR" b="1" i="1" dirty="0" smtClean="0">
                <a:latin typeface="Arial" pitchFamily="34" charset="0"/>
                <a:cs typeface="Arial" pitchFamily="34" charset="0"/>
              </a:rPr>
              <a:t>d’amener quelqu’un</a:t>
            </a:r>
          </a:p>
          <a:p>
            <a:pPr>
              <a:spcBef>
                <a:spcPts val="0"/>
              </a:spcBef>
            </a:pPr>
            <a:r>
              <a:rPr lang="fr-FR" b="1" i="1" dirty="0" smtClean="0">
                <a:latin typeface="Arial" pitchFamily="34" charset="0"/>
                <a:cs typeface="Arial" pitchFamily="34" charset="0"/>
              </a:rPr>
              <a:t>au Seigneur ?</a:t>
            </a:r>
            <a:endParaRPr lang="fr-FR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2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Actes 4v31 révèle l’objectif…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« Et </a:t>
            </a:r>
            <a:r>
              <a:rPr lang="fr-FR" dirty="0">
                <a:latin typeface="Arial" pitchFamily="34" charset="0"/>
                <a:cs typeface="Arial" pitchFamily="34" charset="0"/>
              </a:rPr>
              <a:t>ils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annonçaient</a:t>
            </a:r>
          </a:p>
          <a:p>
            <a:r>
              <a:rPr lang="fr-FR" b="1" i="1" u="sng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parole de </a:t>
            </a:r>
            <a:r>
              <a:rPr lang="fr-FR" b="1" i="1" u="sng" dirty="0" smtClean="0">
                <a:latin typeface="Arial" pitchFamily="34" charset="0"/>
                <a:cs typeface="Arial" pitchFamily="34" charset="0"/>
              </a:rPr>
              <a:t>Dieu</a:t>
            </a:r>
          </a:p>
          <a:p>
            <a:r>
              <a:rPr lang="fr-FR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assurance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Actes 4v31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Annonçons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ce qu’IL dit.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97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Sa Parole écrite ou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orale…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7" y="1340768"/>
            <a:ext cx="6861326" cy="459454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L’objectif est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atteint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5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Atteindre</a:t>
            </a:r>
            <a:r>
              <a:rPr lang="fr-FR" dirty="0" smtClean="0"/>
              <a:t> la commune </a:t>
            </a:r>
            <a:r>
              <a:rPr lang="fr-FR" dirty="0" smtClean="0">
                <a:solidFill>
                  <a:srgbClr val="FFC000"/>
                </a:solidFill>
              </a:rPr>
              <a:t>avec</a:t>
            </a:r>
            <a:r>
              <a:rPr lang="fr-FR" dirty="0" smtClean="0"/>
              <a:t> Christ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fr-FR" sz="4800" b="1" i="1" dirty="0" smtClean="0"/>
              <a:t>Suivons l’exemple des Actes </a:t>
            </a:r>
            <a:r>
              <a:rPr lang="fr-FR" sz="4800" b="1" i="1" dirty="0" err="1" smtClean="0"/>
              <a:t>ch</a:t>
            </a:r>
            <a:r>
              <a:rPr lang="fr-FR" sz="4800" b="1" i="1" dirty="0" smtClean="0"/>
              <a:t> 4 :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4800" b="1" i="1" u="sng" dirty="0" smtClean="0"/>
              <a:t>Prenons</a:t>
            </a:r>
            <a:r>
              <a:rPr lang="fr-FR" sz="4800" dirty="0" smtClean="0"/>
              <a:t> </a:t>
            </a:r>
            <a:r>
              <a:rPr lang="fr-FR" sz="4800" dirty="0" smtClean="0"/>
              <a:t>du temps avec le Seigneur.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4800" b="1" i="1" u="sng" dirty="0" smtClean="0"/>
              <a:t>Demandons</a:t>
            </a:r>
            <a:r>
              <a:rPr lang="fr-FR" sz="4800" dirty="0" smtClean="0"/>
              <a:t> </a:t>
            </a:r>
            <a:r>
              <a:rPr lang="fr-FR" sz="4800" dirty="0" smtClean="0"/>
              <a:t>du</a:t>
            </a:r>
            <a:r>
              <a:rPr lang="fr-FR" sz="4800" dirty="0" smtClean="0"/>
              <a:t> </a:t>
            </a:r>
            <a:r>
              <a:rPr lang="fr-FR" sz="4800" dirty="0" smtClean="0"/>
              <a:t>courage </a:t>
            </a:r>
            <a:r>
              <a:rPr lang="fr-FR" sz="4800" dirty="0" smtClean="0"/>
              <a:t>pour </a:t>
            </a:r>
            <a:r>
              <a:rPr lang="fr-FR" sz="4800" dirty="0" smtClean="0"/>
              <a:t>parler.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4800" b="1" i="1" u="sng" dirty="0" smtClean="0"/>
              <a:t>Laissons</a:t>
            </a:r>
            <a:r>
              <a:rPr lang="fr-FR" sz="4800" dirty="0" smtClean="0"/>
              <a:t> </a:t>
            </a:r>
            <a:r>
              <a:rPr lang="fr-FR" sz="4800" dirty="0" smtClean="0"/>
              <a:t>l’Esprit de Dieu diriger.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4800" b="1" i="1" u="sng" dirty="0" err="1" smtClean="0"/>
              <a:t>Annonçoos</a:t>
            </a:r>
            <a:r>
              <a:rPr lang="fr-FR" sz="4800" dirty="0" smtClean="0"/>
              <a:t> </a:t>
            </a:r>
            <a:r>
              <a:rPr lang="fr-FR" sz="4800" dirty="0" smtClean="0"/>
              <a:t>la Parole de Dieu.</a:t>
            </a:r>
            <a:endParaRPr lang="fr-FR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www.AzBible.yolasite.com/fr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9749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2006" y="328304"/>
            <a:ext cx="3841994" cy="6543288"/>
          </a:xfrm>
        </p:spPr>
        <p:txBody>
          <a:bodyPr/>
          <a:lstStyle/>
          <a:p>
            <a:pPr>
              <a:lnSpc>
                <a:spcPts val="7000"/>
              </a:lnSpc>
            </a:pPr>
            <a:r>
              <a:rPr lang="fr-FR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fr-FR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Venez</a:t>
            </a:r>
            <a:r>
              <a:rPr lang="fr-FR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suivez-moi ! </a:t>
            </a:r>
            <a:r>
              <a:rPr lang="fr-FR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ferai de vous des pêcheurs d’hommes</a:t>
            </a:r>
            <a:r>
              <a:rPr lang="fr-FR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 »</a:t>
            </a:r>
          </a:p>
          <a:p>
            <a:pPr algn="l">
              <a:lnSpc>
                <a:spcPts val="7000"/>
              </a:lnSpc>
            </a:pPr>
            <a:r>
              <a:rPr lang="fr-FR" sz="3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Marc 1v17 </a:t>
            </a:r>
            <a:r>
              <a:rPr lang="fr-FR" sz="24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BDP</a:t>
            </a:r>
            <a:endParaRPr lang="fr-FR" sz="24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03"/>
            <a:ext cx="5302006" cy="6529697"/>
          </a:xfrm>
        </p:spPr>
      </p:pic>
    </p:spTree>
    <p:extLst>
      <p:ext uri="{BB962C8B-B14F-4D97-AF65-F5344CB8AC3E}">
        <p14:creationId xmlns:p14="http://schemas.microsoft.com/office/powerpoint/2010/main" val="3082559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Actes 4 est un bel exemple.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Lorsqu'ils </a:t>
            </a:r>
            <a:r>
              <a:rPr lang="fr-FR" dirty="0">
                <a:latin typeface="Arial" pitchFamily="34" charset="0"/>
                <a:cs typeface="Arial" pitchFamily="34" charset="0"/>
              </a:rPr>
              <a:t>virent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l'assurance</a:t>
            </a:r>
            <a:r>
              <a:rPr lang="fr-FR" dirty="0">
                <a:latin typeface="Arial" pitchFamily="34" charset="0"/>
                <a:cs typeface="Arial" pitchFamily="34" charset="0"/>
              </a:rPr>
              <a:t> de Pierre et de Jean, ils furent étonnés, sachant que c'étaient des hommes du peuple sans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instruction ;  et </a:t>
            </a:r>
            <a:r>
              <a:rPr lang="fr-FR" dirty="0">
                <a:latin typeface="Arial" pitchFamily="34" charset="0"/>
                <a:cs typeface="Arial" pitchFamily="34" charset="0"/>
              </a:rPr>
              <a:t>ils les reconnurent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pour avoir été avec Jésus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Actes 4v13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300" dirty="0" smtClean="0">
                <a:latin typeface="Arial" pitchFamily="34" charset="0"/>
                <a:cs typeface="Arial" pitchFamily="34" charset="0"/>
              </a:rPr>
              <a:t>Passons </a:t>
            </a:r>
            <a:r>
              <a:rPr lang="fr-FR" sz="4300" dirty="0" smtClean="0">
                <a:latin typeface="Arial" pitchFamily="34" charset="0"/>
                <a:cs typeface="Arial" pitchFamily="34" charset="0"/>
              </a:rPr>
              <a:t>du temps avec Jésus.</a:t>
            </a:r>
            <a:endParaRPr lang="fr-FR" sz="4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74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Soyons à l’écoute de Dieu.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Mettons le en pratique.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11" y="1250663"/>
            <a:ext cx="6366578" cy="4626609"/>
          </a:xfrm>
        </p:spPr>
      </p:pic>
    </p:spTree>
    <p:extLst>
      <p:ext uri="{BB962C8B-B14F-4D97-AF65-F5344CB8AC3E}">
        <p14:creationId xmlns:p14="http://schemas.microsoft.com/office/powerpoint/2010/main" val="3339066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Prenons du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plaisir à prier.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04764"/>
            <a:ext cx="6192688" cy="464451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Louange, intercession…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62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Actes 4 révèle encore plus…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Et </a:t>
            </a:r>
            <a:r>
              <a:rPr lang="fr-FR" dirty="0">
                <a:latin typeface="Arial" pitchFamily="34" charset="0"/>
                <a:cs typeface="Arial" pitchFamily="34" charset="0"/>
              </a:rPr>
              <a:t>maintenant, Seigneur, vois leurs menaces, et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donne</a:t>
            </a:r>
            <a:r>
              <a:rPr lang="fr-FR" dirty="0">
                <a:latin typeface="Arial" pitchFamily="34" charset="0"/>
                <a:cs typeface="Arial" pitchFamily="34" charset="0"/>
              </a:rPr>
              <a:t> à tes serviteurs d'annoncer ta parole avec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une pleine </a:t>
            </a:r>
            <a:r>
              <a:rPr lang="fr-FR" b="1" i="1" u="sng" dirty="0" smtClean="0">
                <a:latin typeface="Arial" pitchFamily="34" charset="0"/>
                <a:cs typeface="Arial" pitchFamily="34" charset="0"/>
              </a:rPr>
              <a:t>assurance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Actes 4v29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Demandons du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courage.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6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Attendons la réponse.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93" y="1196975"/>
            <a:ext cx="7006613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 smtClean="0">
                <a:latin typeface="Arial" pitchFamily="34" charset="0"/>
                <a:cs typeface="Arial" pitchFamily="34" charset="0"/>
              </a:rPr>
              <a:t>Prenons </a:t>
            </a:r>
            <a:r>
              <a:rPr lang="fr-FR" sz="4800" dirty="0" smtClean="0">
                <a:latin typeface="Arial" pitchFamily="34" charset="0"/>
                <a:cs typeface="Arial" pitchFamily="34" charset="0"/>
              </a:rPr>
              <a:t>la route spirituelle.</a:t>
            </a:r>
            <a:endParaRPr lang="fr-FR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78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Actes 4v31 est à méditer…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« Ils </a:t>
            </a:r>
            <a:r>
              <a:rPr lang="fr-FR" dirty="0">
                <a:latin typeface="Arial" pitchFamily="34" charset="0"/>
                <a:cs typeface="Arial" pitchFamily="34" charset="0"/>
              </a:rPr>
              <a:t>furent tous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remplis</a:t>
            </a:r>
            <a:r>
              <a:rPr lang="fr-FR" dirty="0">
                <a:latin typeface="Arial" pitchFamily="34" charset="0"/>
                <a:cs typeface="Arial" pitchFamily="34" charset="0"/>
              </a:rPr>
              <a:t> du Saint Esprit, </a:t>
            </a:r>
            <a:r>
              <a:rPr lang="fr-FR" b="1" u="sng" dirty="0">
                <a:latin typeface="Arial" pitchFamily="34" charset="0"/>
                <a:cs typeface="Arial" pitchFamily="34" charset="0"/>
              </a:rPr>
              <a:t>et</a:t>
            </a:r>
            <a:r>
              <a:rPr lang="fr-FR" dirty="0">
                <a:latin typeface="Arial" pitchFamily="34" charset="0"/>
                <a:cs typeface="Arial" pitchFamily="34" charset="0"/>
              </a:rPr>
              <a:t> ils annonçaient la parole de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Dieu</a:t>
            </a:r>
          </a:p>
          <a:p>
            <a:pPr>
              <a:spcBef>
                <a:spcPts val="0"/>
              </a:spcBef>
            </a:pPr>
            <a:r>
              <a:rPr lang="fr-FR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assurance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Actes 4v31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Obéissons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à ses directifs.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35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Rempli de l’Esprit de Dieu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5" y="1258103"/>
            <a:ext cx="8317690" cy="469117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Laissons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Dieu conduire.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2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392</Words>
  <Application>Microsoft Office PowerPoint</Application>
  <PresentationFormat>On-screen Show (4:3)</PresentationFormat>
  <Paragraphs>116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Wingdings</vt:lpstr>
      <vt:lpstr>Office Theme</vt:lpstr>
      <vt:lpstr>Atteindre la commune avec Christ</vt:lpstr>
      <vt:lpstr>PowerPoint Presentation</vt:lpstr>
      <vt:lpstr>Actes 4 est un bel exemple.</vt:lpstr>
      <vt:lpstr>Soyons à l’écoute de Dieu.</vt:lpstr>
      <vt:lpstr>Prenons du plaisir à prier.</vt:lpstr>
      <vt:lpstr>Actes 4 révèle encore plus…</vt:lpstr>
      <vt:lpstr>Attendons la réponse.</vt:lpstr>
      <vt:lpstr>Actes 4v31 est à méditer…</vt:lpstr>
      <vt:lpstr>Rempli de l’Esprit de Dieu</vt:lpstr>
      <vt:lpstr>Actes 4v31 révèle l’objectif…</vt:lpstr>
      <vt:lpstr>Sa Parole écrite ou orale…</vt:lpstr>
      <vt:lpstr>Atteindre la commune avec Christ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www.AzBible.yolasite.com</cp:lastModifiedBy>
  <cp:revision>107</cp:revision>
  <dcterms:created xsi:type="dcterms:W3CDTF">2010-11-10T08:57:02Z</dcterms:created>
  <dcterms:modified xsi:type="dcterms:W3CDTF">2016-04-13T17:58:36Z</dcterms:modified>
</cp:coreProperties>
</file>