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4" autoAdjust="0"/>
    <p:restoredTop sz="27000" autoAdjust="0"/>
  </p:normalViewPr>
  <p:slideViewPr>
    <p:cSldViewPr>
      <p:cViewPr varScale="1">
        <p:scale>
          <a:sx n="17" d="100"/>
          <a:sy n="17" d="100"/>
        </p:scale>
        <p:origin x="1037" y="14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23/04/2015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Rappelons-nous toujours de l’importance du </a:t>
            </a:r>
            <a:r>
              <a:rPr lang="fr-FR" b="1" noProof="0" dirty="0" smtClean="0"/>
              <a:t>contexte</a:t>
            </a:r>
            <a:r>
              <a:rPr lang="fr-FR" noProof="0" dirty="0" smtClean="0"/>
              <a:t> des</a:t>
            </a:r>
            <a:r>
              <a:rPr lang="fr-FR" baseline="0" noProof="0" dirty="0" smtClean="0"/>
              <a:t> passages bibliques.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[lire] </a:t>
            </a:r>
            <a:r>
              <a:rPr lang="fr-FR" u="sng" noProof="0" dirty="0" smtClean="0"/>
              <a:t>De qui</a:t>
            </a:r>
            <a:r>
              <a:rPr lang="fr-FR" noProof="0" dirty="0" smtClean="0"/>
              <a:t> parle-il ? </a:t>
            </a:r>
            <a:r>
              <a:rPr lang="fr-FR" baseline="0" noProof="0" dirty="0" smtClean="0"/>
              <a:t> </a:t>
            </a:r>
            <a:r>
              <a:rPr lang="fr-FR" b="1" noProof="0" dirty="0" smtClean="0"/>
              <a:t>cf</a:t>
            </a:r>
            <a:r>
              <a:rPr lang="fr-FR" b="1" baseline="0" noProof="0" dirty="0" smtClean="0"/>
              <a:t> v41</a:t>
            </a:r>
            <a:endParaRPr lang="fr-FR" b="1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u="none" noProof="0" dirty="0" smtClean="0"/>
              <a:t>	</a:t>
            </a:r>
            <a:r>
              <a:rPr lang="fr-FR" u="sng" noProof="0" dirty="0" smtClean="0"/>
              <a:t>En quoi</a:t>
            </a:r>
            <a:r>
              <a:rPr lang="fr-FR" noProof="0" dirty="0" smtClean="0"/>
              <a:t> est-ce qu’ils ont persévéré ?   </a:t>
            </a:r>
            <a:r>
              <a:rPr lang="fr-FR" b="1" noProof="0" dirty="0" smtClean="0"/>
              <a:t>Quatre</a:t>
            </a:r>
            <a:r>
              <a:rPr lang="fr-FR" b="1" baseline="0" noProof="0" dirty="0" smtClean="0"/>
              <a:t> activités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="1" i="1" u="sng" noProof="0" dirty="0" smtClean="0"/>
              <a:t>Persévérer</a:t>
            </a:r>
            <a:r>
              <a:rPr lang="fr-FR" noProof="0" dirty="0" smtClean="0"/>
              <a:t> veut dire </a:t>
            </a:r>
            <a:r>
              <a:rPr lang="fr-FR" u="sng" noProof="0" dirty="0" err="1" smtClean="0"/>
              <a:t>souvnt</a:t>
            </a:r>
            <a:r>
              <a:rPr lang="fr-FR" baseline="0" noProof="0" dirty="0" smtClean="0"/>
              <a:t> et </a:t>
            </a:r>
            <a:r>
              <a:rPr lang="fr-FR" u="sng" baseline="0" noProof="0" dirty="0" smtClean="0"/>
              <a:t>sans fin</a:t>
            </a:r>
            <a:r>
              <a:rPr lang="fr-FR" baseline="0" noProof="0" dirty="0" smtClean="0"/>
              <a:t>.  </a:t>
            </a:r>
            <a:r>
              <a:rPr lang="fr-FR" b="1" baseline="0" noProof="0" dirty="0" smtClean="0"/>
              <a:t>Le baptême est 1x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b="1" noProof="0" dirty="0" smtClean="0"/>
              <a:t>Regardez</a:t>
            </a:r>
            <a:r>
              <a:rPr lang="fr-FR" noProof="0" dirty="0" smtClean="0"/>
              <a:t> le texte</a:t>
            </a:r>
            <a:r>
              <a:rPr lang="fr-FR" baseline="0" noProof="0" dirty="0" smtClean="0"/>
              <a:t> et</a:t>
            </a:r>
            <a:r>
              <a:rPr lang="fr-FR" noProof="0" dirty="0" smtClean="0"/>
              <a:t> dites-moi quelle est la 1</a:t>
            </a:r>
            <a:r>
              <a:rPr lang="fr-FR" baseline="30000" noProof="0" dirty="0" smtClean="0"/>
              <a:t>ere</a:t>
            </a:r>
            <a:r>
              <a:rPr lang="fr-FR" noProof="0" dirty="0" smtClean="0"/>
              <a:t> activité </a:t>
            </a:r>
            <a:r>
              <a:rPr lang="fr-FR" noProof="0" dirty="0" err="1" smtClean="0"/>
              <a:t>essent</a:t>
            </a:r>
            <a:r>
              <a:rPr lang="fr-FR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Ns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avns</a:t>
            </a:r>
            <a:r>
              <a:rPr lang="fr-FR" baseline="0" noProof="0" dirty="0" smtClean="0"/>
              <a:t> besoin d’</a:t>
            </a:r>
            <a:r>
              <a:rPr lang="fr-FR" u="sng" baseline="0" noProof="0" dirty="0" smtClean="0"/>
              <a:t>écouter le Seigneur </a:t>
            </a:r>
            <a:r>
              <a:rPr lang="fr-FR" baseline="0" noProof="0" dirty="0" smtClean="0"/>
              <a:t>pour Lui obéir.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Est-ce que qqn peut ns lire Néh8v8 ? </a:t>
            </a:r>
            <a:r>
              <a:rPr lang="fr-FR" u="sng" baseline="0" noProof="0" dirty="0" smtClean="0"/>
              <a:t>Lire + faire comprend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Sans </a:t>
            </a:r>
            <a:r>
              <a:rPr lang="fr-FR" b="1" u="sng" noProof="0" dirty="0" smtClean="0"/>
              <a:t>suivre la Bible</a:t>
            </a:r>
            <a:r>
              <a:rPr lang="fr-FR" baseline="0" noProof="0" dirty="0" smtClean="0"/>
              <a:t> nous risquons de faire n’</a:t>
            </a:r>
            <a:r>
              <a:rPr lang="fr-FR" baseline="0" noProof="0" dirty="0" err="1" smtClean="0"/>
              <a:t>imprte</a:t>
            </a:r>
            <a:r>
              <a:rPr lang="fr-FR" baseline="0" noProof="0" dirty="0" smtClean="0"/>
              <a:t> quoi.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Quelle est la </a:t>
            </a:r>
            <a:r>
              <a:rPr lang="fr-FR" b="1" noProof="0" dirty="0" smtClean="0"/>
              <a:t>2</a:t>
            </a:r>
            <a:r>
              <a:rPr lang="fr-FR" b="1" baseline="30000" noProof="0" dirty="0" smtClean="0"/>
              <a:t>e</a:t>
            </a:r>
            <a:r>
              <a:rPr lang="fr-FR" b="1" noProof="0" dirty="0" smtClean="0"/>
              <a:t> activité</a:t>
            </a:r>
            <a:r>
              <a:rPr lang="fr-FR" b="0" noProof="0" dirty="0" smtClean="0"/>
              <a:t> </a:t>
            </a:r>
            <a:r>
              <a:rPr lang="fr-FR" noProof="0" dirty="0" err="1" smtClean="0"/>
              <a:t>essent</a:t>
            </a:r>
            <a:r>
              <a:rPr lang="fr-FR" noProof="0" dirty="0" smtClean="0"/>
              <a:t>?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Avec le </a:t>
            </a:r>
            <a:r>
              <a:rPr lang="fr-FR" u="sng" noProof="0" dirty="0" smtClean="0"/>
              <a:t>même Père</a:t>
            </a:r>
            <a:r>
              <a:rPr lang="fr-FR" noProof="0" dirty="0" smtClean="0"/>
              <a:t> céleste, nous sommes famille.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noProof="0" dirty="0" smtClean="0"/>
              <a:t>C’est </a:t>
            </a:r>
            <a:r>
              <a:rPr lang="fr-FR" u="sng" noProof="0" dirty="0" smtClean="0"/>
              <a:t>plus que connaissances</a:t>
            </a:r>
            <a:r>
              <a:rPr lang="fr-FR" baseline="0" noProof="0" dirty="0" smtClean="0"/>
              <a:t> et plus qu’amis; frères et sœurs.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La Bible</a:t>
            </a:r>
            <a:r>
              <a:rPr lang="fr-FR" baseline="0" noProof="0" dirty="0" smtClean="0"/>
              <a:t> dit ‘</a:t>
            </a:r>
            <a:r>
              <a:rPr lang="fr-FR" u="sng" baseline="0" noProof="0" dirty="0" smtClean="0"/>
              <a:t>communion</a:t>
            </a:r>
            <a:r>
              <a:rPr lang="fr-FR" baseline="0" noProof="0" dirty="0" smtClean="0"/>
              <a:t>’ car ns </a:t>
            </a:r>
            <a:r>
              <a:rPr lang="fr-FR" baseline="0" noProof="0" dirty="0" err="1" smtClean="0"/>
              <a:t>avns</a:t>
            </a:r>
            <a:r>
              <a:rPr lang="fr-FR" baseline="0" noProof="0" dirty="0" smtClean="0"/>
              <a:t> beaucoup en commun.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Nous </a:t>
            </a:r>
            <a:r>
              <a:rPr lang="fr-FR" b="1" u="sng" baseline="0" noProof="0" dirty="0" smtClean="0"/>
              <a:t>travaillons ensemble</a:t>
            </a:r>
            <a:r>
              <a:rPr lang="fr-FR" b="0" u="none" baseline="0" noProof="0" dirty="0" smtClean="0"/>
              <a:t>.</a:t>
            </a:r>
            <a:endParaRPr lang="fr-FR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0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La 3</a:t>
            </a:r>
            <a:r>
              <a:rPr lang="fr-FR" baseline="30000" noProof="0" dirty="0" smtClean="0"/>
              <a:t>e</a:t>
            </a:r>
            <a:r>
              <a:rPr lang="fr-FR" noProof="0" dirty="0" smtClean="0"/>
              <a:t> activité essentielle est au </a:t>
            </a:r>
            <a:r>
              <a:rPr lang="fr-FR" b="1" noProof="0" dirty="0" smtClean="0"/>
              <a:t>cœur de l’assemblée</a:t>
            </a:r>
            <a:r>
              <a:rPr lang="fr-FR" noProof="0" dirty="0" smtClean="0"/>
              <a:t> </a:t>
            </a:r>
            <a:r>
              <a:rPr lang="fr-FR" noProof="0" dirty="0" err="1" smtClean="0"/>
              <a:t>chrétienn</a:t>
            </a:r>
            <a:endParaRPr lang="fr-FR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Rompre le pain et boire</a:t>
            </a:r>
            <a:r>
              <a:rPr lang="fr-FR" baseline="0" noProof="0" dirty="0" smtClean="0"/>
              <a:t> la coupe </a:t>
            </a:r>
            <a:r>
              <a:rPr lang="fr-FR" i="1" u="sng" baseline="0" noProof="0" dirty="0" smtClean="0"/>
              <a:t>ensemble</a:t>
            </a:r>
            <a:r>
              <a:rPr lang="fr-FR" baseline="0" noProof="0" dirty="0" smtClean="0"/>
              <a:t> en mémoire du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est </a:t>
            </a:r>
            <a:r>
              <a:rPr lang="fr-FR" u="sng" baseline="0" noProof="0" dirty="0" smtClean="0"/>
              <a:t>le culte chrétien</a:t>
            </a:r>
            <a:r>
              <a:rPr lang="fr-FR" baseline="0" noProof="0" dirty="0" smtClean="0"/>
              <a:t>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La musique, les chants</a:t>
            </a:r>
            <a:r>
              <a:rPr lang="fr-FR" baseline="0" noProof="0" dirty="0" smtClean="0"/>
              <a:t> et la prière </a:t>
            </a:r>
            <a:r>
              <a:rPr lang="fr-FR" u="sng" baseline="0" noProof="0" dirty="0" smtClean="0"/>
              <a:t>ne remplace pas le culte</a:t>
            </a:r>
            <a:r>
              <a:rPr lang="fr-FR" baseline="0" noProof="0" dirty="0" smtClean="0"/>
              <a:t>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u="sng" noProof="0" dirty="0" smtClean="0"/>
              <a:t>Lisons</a:t>
            </a:r>
            <a:r>
              <a:rPr lang="fr-FR" noProof="0" dirty="0" smtClean="0"/>
              <a:t> Lc22v19</a:t>
            </a:r>
            <a:r>
              <a:rPr lang="fr-FR" baseline="0" noProof="0" dirty="0" smtClean="0"/>
              <a:t> + 1Cor11v24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1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Une </a:t>
            </a:r>
            <a:r>
              <a:rPr lang="fr-FR" b="1" noProof="0" dirty="0" smtClean="0"/>
              <a:t>table à quatre pieds </a:t>
            </a:r>
            <a:r>
              <a:rPr lang="fr-FR" noProof="0" dirty="0" smtClean="0"/>
              <a:t>va tomber</a:t>
            </a:r>
            <a:r>
              <a:rPr lang="fr-FR" baseline="0" noProof="0" dirty="0" smtClean="0"/>
              <a:t> si vous enlevez un pied.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u="sng" baseline="0" noProof="0" dirty="0" smtClean="0"/>
              <a:t>La prière ensemble </a:t>
            </a:r>
            <a:r>
              <a:rPr lang="fr-FR" baseline="0" noProof="0" dirty="0" smtClean="0"/>
              <a:t>est aussi importante que la fraternité.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Lisons </a:t>
            </a:r>
            <a:r>
              <a:rPr lang="fr-FR" b="1" baseline="0" noProof="0" dirty="0" smtClean="0"/>
              <a:t>Mt18v19à20</a:t>
            </a:r>
            <a:r>
              <a:rPr lang="fr-FR" baseline="0" noProof="0" dirty="0" smtClean="0"/>
              <a:t>…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u="none" baseline="0" noProof="0" dirty="0" smtClean="0"/>
              <a:t>	</a:t>
            </a:r>
            <a:r>
              <a:rPr lang="fr-FR" u="sng" baseline="0" noProof="0" dirty="0" smtClean="0"/>
              <a:t>N’oublions la </a:t>
            </a:r>
            <a:r>
              <a:rPr lang="fr-FR" u="sng" baseline="0" noProof="0" dirty="0" err="1" smtClean="0"/>
              <a:t>reconnaissanc</a:t>
            </a:r>
            <a:endParaRPr lang="fr-FR" u="sng" baseline="0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err="1" smtClean="0"/>
              <a:t>Ctte</a:t>
            </a:r>
            <a:r>
              <a:rPr lang="fr-FR" noProof="0" dirty="0" smtClean="0"/>
              <a:t> activité est </a:t>
            </a:r>
            <a:r>
              <a:rPr lang="fr-FR" b="1" u="sng" noProof="0" dirty="0" smtClean="0"/>
              <a:t>distincte</a:t>
            </a:r>
            <a:r>
              <a:rPr lang="fr-FR" b="1" u="sng" baseline="0" noProof="0" dirty="0" smtClean="0"/>
              <a:t> du culte</a:t>
            </a:r>
            <a:r>
              <a:rPr lang="fr-FR" baseline="0" noProof="0" dirty="0" smtClean="0"/>
              <a:t> et ne devrait pas y être.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799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Il y a des ‘</a:t>
            </a:r>
            <a:r>
              <a:rPr lang="fr-FR" b="1" noProof="0" dirty="0" smtClean="0"/>
              <a:t>assemblées</a:t>
            </a:r>
            <a:r>
              <a:rPr lang="fr-FR" noProof="0" dirty="0" smtClean="0"/>
              <a:t>’ où le modèle biblique n’est pas suivi.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[lire] </a:t>
            </a:r>
            <a:r>
              <a:rPr lang="fr-FR" u="sng" noProof="0" dirty="0" smtClean="0"/>
              <a:t>Chacun a son opinion</a:t>
            </a:r>
            <a:r>
              <a:rPr lang="fr-FR" baseline="0" noProof="0" dirty="0" smtClean="0"/>
              <a:t> et le désordre règne selon Dieu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u="none" baseline="0" noProof="0" dirty="0" smtClean="0"/>
              <a:t>    </a:t>
            </a:r>
            <a:r>
              <a:rPr lang="fr-FR" u="sng" baseline="0" noProof="0" dirty="0" smtClean="0"/>
              <a:t>Le </a:t>
            </a:r>
            <a:r>
              <a:rPr lang="fr-FR" u="sng" baseline="0" noProof="0" dirty="0" err="1" smtClean="0"/>
              <a:t>SJC</a:t>
            </a:r>
            <a:r>
              <a:rPr lang="fr-FR" u="sng" baseline="0" noProof="0" dirty="0" smtClean="0"/>
              <a:t> dit: Je bâtirai mon </a:t>
            </a:r>
            <a:r>
              <a:rPr lang="fr-FR" u="sng" baseline="0" noProof="0" dirty="0" err="1" smtClean="0"/>
              <a:t>Egli</a:t>
            </a:r>
            <a:endParaRPr lang="fr-FR" u="sng" baseline="0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noProof="0" dirty="0" smtClean="0"/>
              <a:t>Ce n’est </a:t>
            </a:r>
            <a:r>
              <a:rPr lang="fr-FR" b="0" noProof="0" dirty="0" smtClean="0"/>
              <a:t>pas à ns de modifier</a:t>
            </a:r>
            <a:r>
              <a:rPr lang="fr-FR" b="0" baseline="0" noProof="0" dirty="0" smtClean="0"/>
              <a:t> </a:t>
            </a:r>
            <a:r>
              <a:rPr lang="fr-FR" baseline="0" noProof="0" dirty="0" smtClean="0"/>
              <a:t>son œuvre mais de </a:t>
            </a:r>
            <a:r>
              <a:rPr lang="fr-FR" u="sng" baseline="0" noProof="0" dirty="0" smtClean="0"/>
              <a:t>la découvrir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="1" u="sng" noProof="0" dirty="0" err="1" smtClean="0"/>
              <a:t>Commençns</a:t>
            </a:r>
            <a:r>
              <a:rPr lang="fr-FR" baseline="0" noProof="0" dirty="0" smtClean="0"/>
              <a:t> s/la bonne </a:t>
            </a:r>
            <a:r>
              <a:rPr lang="fr-FR" baseline="0" noProof="0" dirty="0" err="1" smtClean="0"/>
              <a:t>fnd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81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N’oublions pas Actes 2v42 !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dirty="0" smtClean="0"/>
              <a:t>Pourquoi</a:t>
            </a:r>
            <a:r>
              <a:rPr lang="fr-FR" baseline="0" dirty="0" smtClean="0"/>
              <a:t> s’assembler ?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Pour écouter le Seigneur.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Pour travailler ensemble.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Pour louer le Seigneur.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Pour prier pour les autres.</a:t>
            </a:r>
          </a:p>
          <a:p>
            <a:pPr marL="0" indent="171450" defTabSz="192024">
              <a:buFont typeface="Wingdings" panose="05000000000000000000" pitchFamily="2" charset="2"/>
              <a:buChar char="Ø"/>
            </a:pPr>
            <a:r>
              <a:rPr lang="fr-FR" baseline="0" dirty="0" smtClean="0"/>
              <a:t>Si vs voulez revoir cette </a:t>
            </a:r>
            <a:r>
              <a:rPr lang="fr-FR" baseline="0" dirty="0" err="1" smtClean="0"/>
              <a:t>PPT</a:t>
            </a:r>
            <a:r>
              <a:rPr lang="fr-FR" baseline="0" dirty="0" smtClean="0"/>
              <a:t>, elle est sur le site web.</a:t>
            </a:r>
          </a:p>
          <a:p>
            <a:pPr marL="0" indent="0" defTabSz="192024">
              <a:buFont typeface="Wingdings" panose="05000000000000000000" pitchFamily="2" charset="2"/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ontexte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essentiels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Ils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persévéraient</a:t>
            </a:r>
            <a:r>
              <a:rPr lang="fr-FR" dirty="0">
                <a:latin typeface="Arial" pitchFamily="34" charset="0"/>
                <a:cs typeface="Arial" pitchFamily="34" charset="0"/>
              </a:rPr>
              <a:t> dans l'enseignement des apôtres, dans la communion fraternelle, dans la fraction du pain, et dans les prières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</a:t>
            </a:r>
          </a:p>
          <a:p>
            <a:r>
              <a:rPr lang="fr-FR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2v42 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1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ere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activité essentielle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685" y="1214779"/>
            <a:ext cx="6288630" cy="471647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L’enseignement biblique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2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activité essentielle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196975"/>
            <a:ext cx="7124700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fraternité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57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3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activité essentielle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Table du Seigneur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60" y="1234496"/>
            <a:ext cx="7092280" cy="4728187"/>
          </a:xfrm>
        </p:spPr>
      </p:pic>
    </p:spTree>
    <p:extLst>
      <p:ext uri="{BB962C8B-B14F-4D97-AF65-F5344CB8AC3E}">
        <p14:creationId xmlns:p14="http://schemas.microsoft.com/office/powerpoint/2010/main" val="933554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4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activité essentielle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prière ensemble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37" y="1196752"/>
            <a:ext cx="7152726" cy="4768484"/>
          </a:xfrm>
        </p:spPr>
      </p:pic>
    </p:spTree>
    <p:extLst>
      <p:ext uri="{BB962C8B-B14F-4D97-AF65-F5344CB8AC3E}">
        <p14:creationId xmlns:p14="http://schemas.microsoft.com/office/powerpoint/2010/main" val="1321514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Attention aux aberrations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Les </a:t>
            </a:r>
            <a:r>
              <a:rPr lang="fr-FR" dirty="0">
                <a:latin typeface="Arial" pitchFamily="34" charset="0"/>
                <a:cs typeface="Arial" pitchFamily="34" charset="0"/>
              </a:rPr>
              <a:t>uns criaient d'une manière, les autres d'une autre, car le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désordre régnait</a:t>
            </a:r>
            <a:r>
              <a:rPr lang="fr-FR" dirty="0">
                <a:latin typeface="Arial" pitchFamily="34" charset="0"/>
                <a:cs typeface="Arial" pitchFamily="34" charset="0"/>
              </a:rPr>
              <a:t> dans l'assemblée, et </a:t>
            </a:r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 plupart ne savaient pas </a:t>
            </a:r>
            <a:r>
              <a:rPr lang="fr-FR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pourquoi</a:t>
            </a:r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ils s'étaient réunis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19v32 </a:t>
            </a:r>
            <a:r>
              <a:rPr lang="fr-FR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 smtClean="0">
                <a:latin typeface="Arial" pitchFamily="34" charset="0"/>
                <a:cs typeface="Arial" pitchFamily="34" charset="0"/>
              </a:rPr>
              <a:t>Il y 4 raisons de s’assembler.</a:t>
            </a:r>
            <a:endParaRPr lang="fr-FR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99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r-FR" sz="5400" dirty="0" smtClean="0"/>
              <a:t>Une assemblée chrétienne biblique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Pour </a:t>
            </a:r>
            <a:r>
              <a:rPr lang="fr-FR" sz="4800" b="1" dirty="0" smtClean="0">
                <a:solidFill>
                  <a:srgbClr val="FFC000"/>
                </a:solidFill>
              </a:rPr>
              <a:t>a</a:t>
            </a:r>
            <a:r>
              <a:rPr lang="fr-FR" sz="4800" dirty="0" smtClean="0"/>
              <a:t>pprendre de la Bible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Pour </a:t>
            </a:r>
            <a:r>
              <a:rPr lang="fr-FR" sz="4800" b="1" dirty="0" smtClean="0">
                <a:solidFill>
                  <a:srgbClr val="FFC000"/>
                </a:solidFill>
              </a:rPr>
              <a:t>a</a:t>
            </a:r>
            <a:r>
              <a:rPr lang="fr-FR" sz="4800" dirty="0" smtClean="0"/>
              <a:t>gir en famille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Pour </a:t>
            </a:r>
            <a:r>
              <a:rPr lang="fr-FR" sz="4800" b="1" dirty="0" smtClean="0">
                <a:solidFill>
                  <a:srgbClr val="FFC000"/>
                </a:solidFill>
              </a:rPr>
              <a:t>a</a:t>
            </a:r>
            <a:r>
              <a:rPr lang="fr-FR" sz="4800" dirty="0" smtClean="0"/>
              <a:t>dorer le Seigneur Jésus-Christ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300" dirty="0" smtClean="0"/>
              <a:t>Pour </a:t>
            </a:r>
            <a:r>
              <a:rPr lang="fr-FR" sz="4300" b="1" dirty="0" smtClean="0">
                <a:solidFill>
                  <a:srgbClr val="FFC000"/>
                </a:solidFill>
              </a:rPr>
              <a:t>a</a:t>
            </a:r>
            <a:r>
              <a:rPr lang="fr-FR" sz="4300" dirty="0" smtClean="0"/>
              <a:t>llons au Trône de Grâce ensemble</a:t>
            </a:r>
            <a:endParaRPr lang="fr-FR" sz="4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240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Office Theme</vt:lpstr>
      <vt:lpstr>Approfondir la Bible dans son Contexte</vt:lpstr>
      <vt:lpstr>La 1ere activité essentielle</vt:lpstr>
      <vt:lpstr>La 2e activité essentielle</vt:lpstr>
      <vt:lpstr>La 3e activité essentielle</vt:lpstr>
      <vt:lpstr>La 4e activité essentielle</vt:lpstr>
      <vt:lpstr>Attention aux aberrations !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78</cp:revision>
  <dcterms:created xsi:type="dcterms:W3CDTF">2010-11-10T08:57:02Z</dcterms:created>
  <dcterms:modified xsi:type="dcterms:W3CDTF">2015-04-23T09:47:48Z</dcterms:modified>
</cp:coreProperties>
</file>