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8" r:id="rId3"/>
    <p:sldId id="257" r:id="rId4"/>
    <p:sldId id="270" r:id="rId5"/>
    <p:sldId id="277" r:id="rId6"/>
    <p:sldId id="262" r:id="rId7"/>
    <p:sldId id="276" r:id="rId8"/>
    <p:sldId id="263" r:id="rId9"/>
    <p:sldId id="275" r:id="rId10"/>
    <p:sldId id="264" r:id="rId11"/>
    <p:sldId id="274" r:id="rId12"/>
    <p:sldId id="265" r:id="rId13"/>
    <p:sldId id="273" r:id="rId14"/>
    <p:sldId id="266" r:id="rId15"/>
    <p:sldId id="267" r:id="rId16"/>
    <p:sldId id="272" r:id="rId17"/>
    <p:sldId id="268" r:id="rId18"/>
    <p:sldId id="271" r:id="rId19"/>
    <p:sldId id="269" r:id="rId20"/>
    <p:sldId id="26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45556" autoAdjust="0"/>
  </p:normalViewPr>
  <p:slideViewPr>
    <p:cSldViewPr>
      <p:cViewPr varScale="1">
        <p:scale>
          <a:sx n="38" d="100"/>
          <a:sy n="38" d="100"/>
        </p:scale>
        <p:origin x="540" y="30"/>
      </p:cViewPr>
      <p:guideLst>
        <p:guide orient="horz" pos="2160"/>
        <p:guide pos="2880"/>
      </p:guideLst>
    </p:cSldViewPr>
  </p:slideViewPr>
  <p:notesTextViewPr>
    <p:cViewPr>
      <p:scale>
        <a:sx n="225" d="100"/>
        <a:sy n="2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15/10/2017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Marseille 171007/ Seyne 171015</a:t>
            </a:r>
          </a:p>
          <a:p>
            <a:pPr marL="0" indent="0">
              <a:buFont typeface="Wingdings" pitchFamily="2" charset="2"/>
              <a:buNone/>
            </a:pPr>
            <a:r>
              <a:rPr lang="fr-FR" baseline="0" noProof="0" dirty="0"/>
              <a:t>Outils, Amener d’autres, Survols: Mt&gt;</a:t>
            </a:r>
            <a:r>
              <a:rPr lang="fr-FR" baseline="0" noProof="0" dirty="0" err="1"/>
              <a:t>Ac</a:t>
            </a:r>
            <a:endParaRPr lang="fr-FR" baseline="0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 8 lignes maximum de notes (</a:t>
            </a:r>
            <a:r>
              <a:rPr lang="fr-FR" noProof="0" dirty="0" err="1"/>
              <a:t>View</a:t>
            </a:r>
            <a:r>
              <a:rPr lang="fr-FR" noProof="0" dirty="0"/>
              <a:t>&gt;Zoom&gt;250%)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Avec </a:t>
            </a:r>
            <a:r>
              <a:rPr lang="fr-FR" noProof="0" dirty="0" err="1"/>
              <a:t>Anim</a:t>
            </a:r>
            <a:r>
              <a:rPr lang="fr-FR" noProof="0" dirty="0"/>
              <a:t>&gt;</a:t>
            </a:r>
            <a:r>
              <a:rPr lang="fr-FR" noProof="0" dirty="0" err="1"/>
              <a:t>Anim</a:t>
            </a:r>
            <a:r>
              <a:rPr lang="fr-FR" noProof="0" dirty="0"/>
              <a:t>. </a:t>
            </a:r>
            <a:r>
              <a:rPr lang="fr-FR" baseline="0" noProof="0" dirty="0"/>
              <a:t>Pane=1/2…</a:t>
            </a:r>
            <a:endParaRPr lang="fr-FR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/>
              <a:t>Avec diapositifs aux mini…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baseline="0" noProof="0" dirty="0"/>
              <a:t>Et des lignes </a:t>
            </a:r>
            <a:r>
              <a:rPr lang="fr-FR" noProof="0" dirty="0"/>
              <a:t>de cette longueur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noProof="0" dirty="0" err="1"/>
              <a:t>Presenter</a:t>
            </a:r>
            <a:r>
              <a:rPr lang="fr-FR" noProof="0" dirty="0"/>
              <a:t> </a:t>
            </a:r>
            <a:r>
              <a:rPr lang="fr-FR" noProof="0" dirty="0" err="1"/>
              <a:t>View</a:t>
            </a:r>
            <a:r>
              <a:rPr lang="fr-FR" noProof="0" dirty="0"/>
              <a:t>&gt;diapo</a:t>
            </a:r>
            <a:r>
              <a:rPr lang="fr-FR" baseline="0" noProof="0" dirty="0"/>
              <a:t> mini + pas en haut + zoom notes 3x.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66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Il n’y a </a:t>
            </a:r>
            <a:r>
              <a:rPr lang="fr-FR" b="0" noProof="0" dirty="0"/>
              <a:t>pas de cours rapide</a:t>
            </a:r>
            <a:r>
              <a:rPr lang="fr-FR" baseline="0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Il ne s’agit </a:t>
            </a:r>
            <a:r>
              <a:rPr lang="fr-FR" u="none" baseline="0" noProof="0" dirty="0" err="1"/>
              <a:t>ps</a:t>
            </a:r>
            <a:r>
              <a:rPr lang="fr-FR" u="none" baseline="0" noProof="0" dirty="0"/>
              <a:t> juste </a:t>
            </a:r>
            <a:r>
              <a:rPr lang="fr-FR" u="none" baseline="0" noProof="0" dirty="0" err="1"/>
              <a:t>ds</a:t>
            </a:r>
            <a:r>
              <a:rPr lang="fr-FR" u="none" baseline="0" noProof="0" dirty="0"/>
              <a:t> </a:t>
            </a:r>
            <a:r>
              <a:rPr lang="fr-FR" u="none" baseline="0" noProof="0" dirty="0" err="1"/>
              <a:t>connaissnces</a:t>
            </a:r>
            <a:endParaRPr lang="fr-FR" u="none" baseline="0" noProof="0" dirty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Je vous offre un </a:t>
            </a:r>
            <a:r>
              <a:rPr lang="fr-FR" b="1" u="sng" noProof="0" dirty="0"/>
              <a:t>SURVOL</a:t>
            </a:r>
            <a:r>
              <a:rPr lang="fr-FR" noProof="0" dirty="0"/>
              <a:t> du livre de Marc.  Le thème est </a:t>
            </a:r>
            <a:r>
              <a:rPr lang="fr-FR" b="0" u="sng" noProof="0" dirty="0"/>
              <a:t>le</a:t>
            </a:r>
            <a:r>
              <a:rPr lang="fr-FR" b="0" u="sng" baseline="0" noProof="0" dirty="0"/>
              <a:t> service</a:t>
            </a:r>
            <a:r>
              <a:rPr lang="fr-FR" b="0" u="none" baseline="0" noProof="0" dirty="0"/>
              <a:t>. </a:t>
            </a:r>
            <a:r>
              <a:rPr lang="fr-FR" noProof="0" dirty="0"/>
              <a:t>[lire]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Il</a:t>
            </a:r>
            <a:r>
              <a:rPr lang="fr-FR" baseline="0" noProof="0" dirty="0"/>
              <a:t> y a </a:t>
            </a:r>
            <a:r>
              <a:rPr lang="fr-FR" b="1" u="sng" baseline="0" noProof="0" dirty="0"/>
              <a:t>2 mots</a:t>
            </a:r>
            <a:r>
              <a:rPr lang="fr-FR" b="0" u="none" baseline="0" noProof="0" dirty="0"/>
              <a:t> </a:t>
            </a:r>
            <a:r>
              <a:rPr lang="fr-FR" baseline="0" noProof="0" dirty="0"/>
              <a:t>en grec dans ce verset : un verbe + son adverbe…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‘Venez’ parle </a:t>
            </a:r>
            <a:r>
              <a:rPr lang="fr-FR" b="1" u="sng" noProof="0" dirty="0"/>
              <a:t>de l’intimité</a:t>
            </a:r>
            <a:r>
              <a:rPr lang="fr-FR" noProof="0" dirty="0"/>
              <a:t> avec J-C.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‘Suivez’ </a:t>
            </a:r>
            <a:r>
              <a:rPr lang="fr-FR" baseline="0" noProof="0" dirty="0"/>
              <a:t>parle du </a:t>
            </a:r>
            <a:r>
              <a:rPr lang="fr-FR" b="1" u="sng" baseline="0" noProof="0" dirty="0"/>
              <a:t>modèle</a:t>
            </a:r>
            <a:r>
              <a:rPr lang="fr-FR" baseline="0" noProof="0" dirty="0"/>
              <a:t> à suivre.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79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La Bible est remplie d’histoires et d’exemples, mais il n’y a qu’un seul Modèle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Ne</a:t>
            </a:r>
            <a:r>
              <a:rPr lang="fr-FR" baseline="0" noProof="0" dirty="0"/>
              <a:t> suivons pas des exemples…</a:t>
            </a: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Suivre Jésus est </a:t>
            </a:r>
            <a:r>
              <a:rPr lang="fr-FR" u="sng" noProof="0" dirty="0"/>
              <a:t>plus</a:t>
            </a:r>
            <a:r>
              <a:rPr lang="fr-FR" noProof="0" dirty="0"/>
              <a:t> qu’une éducation</a:t>
            </a:r>
            <a:r>
              <a:rPr lang="fr-FR" baseline="0" noProof="0" dirty="0"/>
              <a:t> chrétienne.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Il nous montre </a:t>
            </a:r>
            <a:r>
              <a:rPr lang="fr-FR" u="sng" baseline="0" noProof="0" dirty="0"/>
              <a:t>comment</a:t>
            </a:r>
            <a:r>
              <a:rPr lang="fr-FR" baseline="0" noProof="0" dirty="0"/>
              <a:t> vivre la vie chrétienne.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37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Dès</a:t>
            </a:r>
            <a:r>
              <a:rPr lang="fr-FR" baseline="0" noProof="0" dirty="0"/>
              <a:t> que</a:t>
            </a:r>
            <a:r>
              <a:rPr lang="fr-FR" noProof="0" dirty="0"/>
              <a:t> JC vs donne la</a:t>
            </a:r>
            <a:r>
              <a:rPr lang="fr-FR" baseline="0" noProof="0" dirty="0"/>
              <a:t> passion, il faut </a:t>
            </a:r>
            <a:r>
              <a:rPr lang="fr-FR" u="sng" baseline="0" noProof="0" dirty="0"/>
              <a:t>suivre</a:t>
            </a:r>
            <a:r>
              <a:rPr lang="fr-FR" b="0" u="sng" baseline="0" noProof="0" dirty="0"/>
              <a:t> ses méthodes</a:t>
            </a:r>
            <a:r>
              <a:rPr lang="fr-FR" b="0" u="none" baseline="0" noProof="0" dirty="0"/>
              <a:t>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Je</a:t>
            </a:r>
            <a:r>
              <a:rPr lang="fr-FR" baseline="0" noProof="0" dirty="0"/>
              <a:t> vs offre un </a:t>
            </a:r>
            <a:r>
              <a:rPr lang="fr-FR" b="1" u="sng" noProof="0" dirty="0"/>
              <a:t>SURVOL</a:t>
            </a:r>
            <a:r>
              <a:rPr lang="fr-FR" baseline="0" noProof="0" dirty="0"/>
              <a:t> de Luc. Dns ce v10 il y a </a:t>
            </a:r>
            <a:r>
              <a:rPr lang="fr-FR" b="1" u="sng" baseline="0" noProof="0" dirty="0"/>
              <a:t>3 </a:t>
            </a:r>
            <a:r>
              <a:rPr lang="fr-FR" b="1" u="sng" baseline="0" noProof="0" dirty="0" err="1"/>
              <a:t>Méthdes</a:t>
            </a:r>
            <a:r>
              <a:rPr lang="fr-FR" baseline="0" noProof="0" dirty="0"/>
              <a:t> du Maître : assurance, commencer aujourd’hui et offrir le choix.  [lire]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1</a:t>
            </a:r>
            <a:r>
              <a:rPr lang="fr-FR" baseline="30000" noProof="0" dirty="0"/>
              <a:t>ere</a:t>
            </a:r>
            <a:r>
              <a:rPr lang="fr-FR" noProof="0" dirty="0"/>
              <a:t>) Ne</a:t>
            </a:r>
            <a:r>
              <a:rPr lang="fr-FR" baseline="0" noProof="0" dirty="0"/>
              <a:t> doutez pas </a:t>
            </a:r>
            <a:r>
              <a:rPr lang="fr-FR" u="sng" baseline="0" noProof="0" dirty="0"/>
              <a:t>votre</a:t>
            </a:r>
            <a:r>
              <a:rPr lang="fr-FR" baseline="0" noProof="0" dirty="0"/>
              <a:t> salut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2</a:t>
            </a:r>
            <a:r>
              <a:rPr lang="fr-FR" baseline="30000" noProof="0" dirty="0"/>
              <a:t>e</a:t>
            </a:r>
            <a:r>
              <a:rPr lang="fr-FR" baseline="0" noProof="0" dirty="0"/>
              <a:t>) Commencez aujourd’hui.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3</a:t>
            </a:r>
            <a:r>
              <a:rPr lang="fr-FR" baseline="30000" noProof="0" dirty="0"/>
              <a:t>e</a:t>
            </a:r>
            <a:r>
              <a:rPr lang="fr-FR" baseline="0" noProof="0" dirty="0"/>
              <a:t>) Ne trompez pas les poissons.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1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La passion de la pêche dépasse les outils</a:t>
            </a:r>
            <a:r>
              <a:rPr lang="fr-FR" baseline="0" noProof="0" dirty="0"/>
              <a:t> qu’on utilise.</a:t>
            </a:r>
          </a:p>
          <a:p>
            <a:pPr marL="0" indent="0" defTabSz="192024">
              <a:buFont typeface="Wingdings" pitchFamily="2" charset="2"/>
              <a:buNone/>
            </a:pPr>
            <a:endParaRPr lang="fr-FR" baseline="0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« Prendre des hommes vivants » est beaucoup plus passionnant que de les « assommer avec l’Evangile ».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6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Témoins,</a:t>
            </a:r>
            <a:r>
              <a:rPr lang="fr-FR" baseline="0" noProof="0" dirty="0"/>
              <a:t> semeurs &amp; pêcheurs ne font </a:t>
            </a:r>
            <a:r>
              <a:rPr lang="fr-FR" b="0" u="sng" baseline="0" noProof="0" dirty="0"/>
              <a:t>qu’amener</a:t>
            </a:r>
            <a:r>
              <a:rPr lang="fr-FR" baseline="0" noProof="0" dirty="0"/>
              <a:t> des autres à J.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1" u="none" baseline="0" noProof="0" dirty="0"/>
              <a:t>C’est le Sauveur seul qui sauve </a:t>
            </a:r>
            <a:r>
              <a:rPr lang="fr-FR" b="1" baseline="0" noProof="0" dirty="0"/>
              <a:t>!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L’Esprit de J-C</a:t>
            </a:r>
            <a:r>
              <a:rPr lang="fr-FR" baseline="0" noProof="0" dirty="0"/>
              <a:t> convainc quand nous ne le pouvons pas.  [lire]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</a:t>
            </a:r>
            <a:r>
              <a:rPr lang="fr-FR" u="sng" noProof="0" dirty="0"/>
              <a:t>N’essayons pas de convaincre</a:t>
            </a:r>
            <a:r>
              <a:rPr lang="fr-FR" noProof="0" dirty="0"/>
              <a:t> quelqu’un de leur péché.</a:t>
            </a:r>
            <a:endParaRPr lang="fr-FR" baseline="0" noProof="0" dirty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="1" u="none" baseline="0" noProof="0" dirty="0"/>
              <a:t>Prions</a:t>
            </a:r>
            <a:r>
              <a:rPr lang="fr-FR" u="none" baseline="0" noProof="0" dirty="0"/>
              <a:t> qu’ils </a:t>
            </a:r>
            <a:r>
              <a:rPr lang="fr-FR" u="none" baseline="0" noProof="0" dirty="0" err="1"/>
              <a:t>laissnt</a:t>
            </a:r>
            <a:r>
              <a:rPr lang="fr-FR" u="none" baseline="0" noProof="0" dirty="0"/>
              <a:t> JC les </a:t>
            </a:r>
            <a:r>
              <a:rPr lang="fr-FR" u="none" baseline="0" noProof="0" dirty="0" err="1"/>
              <a:t>sauvr</a:t>
            </a:r>
            <a:endParaRPr lang="fr-FR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2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La tâche</a:t>
            </a:r>
            <a:r>
              <a:rPr lang="fr-FR" baseline="0" noProof="0" dirty="0"/>
              <a:t> n’est </a:t>
            </a:r>
            <a:r>
              <a:rPr lang="fr-FR" b="1" baseline="0" noProof="0" dirty="0"/>
              <a:t>pas terminé</a:t>
            </a:r>
            <a:r>
              <a:rPr lang="fr-FR" baseline="0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   Après le salut est la formation.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   </a:t>
            </a:r>
            <a:r>
              <a:rPr lang="fr-FR" noProof="0" dirty="0"/>
              <a:t>N’essayez </a:t>
            </a:r>
            <a:r>
              <a:rPr lang="fr-FR" u="sng" noProof="0" dirty="0"/>
              <a:t>pas de faire des clones</a:t>
            </a:r>
            <a:r>
              <a:rPr lang="fr-FR" noProof="0" dirty="0"/>
              <a:t>, comme dans le </a:t>
            </a:r>
            <a:r>
              <a:rPr lang="fr-FR" b="1" u="none" noProof="0" dirty="0"/>
              <a:t>mentorat</a:t>
            </a:r>
            <a:r>
              <a:rPr lang="fr-FR" noProof="0" dirty="0"/>
              <a:t>. 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Faire</a:t>
            </a:r>
            <a:r>
              <a:rPr lang="fr-FR" baseline="0" noProof="0" dirty="0"/>
              <a:t> des disciples est de les aider à témoigner par</a:t>
            </a:r>
            <a:r>
              <a:rPr lang="fr-FR" noProof="0" dirty="0"/>
              <a:t> le</a:t>
            </a:r>
            <a:r>
              <a:rPr lang="fr-FR" baseline="0" noProof="0" dirty="0"/>
              <a:t> baptême et ensuite les apprendre </a:t>
            </a:r>
            <a:r>
              <a:rPr lang="fr-FR" b="0" u="none" baseline="0" noProof="0" dirty="0"/>
              <a:t>l’obéissance à JC.  </a:t>
            </a:r>
            <a:r>
              <a:rPr lang="fr-FR" noProof="0" dirty="0"/>
              <a:t>[lire]</a:t>
            </a:r>
            <a:endParaRPr lang="fr-FR" b="1" u="sn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1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Notre manuel est la Parole de Dieu.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N’enseignez </a:t>
            </a:r>
            <a:r>
              <a:rPr lang="fr-FR" b="1" noProof="0" dirty="0"/>
              <a:t>pas une</a:t>
            </a:r>
            <a:r>
              <a:rPr lang="fr-FR" b="1" baseline="0" noProof="0" dirty="0"/>
              <a:t> </a:t>
            </a:r>
            <a:r>
              <a:rPr lang="fr-FR" b="1" noProof="0" dirty="0"/>
              <a:t>tradition </a:t>
            </a:r>
            <a:r>
              <a:rPr lang="fr-FR" noProof="0" dirty="0"/>
              <a:t>d’une église, mais</a:t>
            </a:r>
            <a:r>
              <a:rPr lang="fr-FR" baseline="0" noProof="0" dirty="0"/>
              <a:t> la Bible et la pratique d’obéissance au Maître.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Commencez par le baptême sous l’eau… on « se mouille » </a:t>
            </a:r>
            <a:r>
              <a:rPr lang="fr-FR" b="1" u="sng" baseline="0" noProof="0" dirty="0"/>
              <a:t>ensemble</a:t>
            </a:r>
            <a:r>
              <a:rPr lang="fr-FR" baseline="0" noProof="0" dirty="0"/>
              <a:t>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271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   </a:t>
            </a:r>
            <a:r>
              <a:rPr lang="fr-FR" noProof="0" dirty="0"/>
              <a:t>Il y a beaucoup de </a:t>
            </a:r>
            <a:r>
              <a:rPr lang="fr-FR" u="sng" noProof="0" dirty="0"/>
              <a:t>verbe à </a:t>
            </a:r>
            <a:r>
              <a:rPr lang="fr-FR" b="0" u="sng" noProof="0" dirty="0"/>
              <a:t>l’</a:t>
            </a:r>
            <a:r>
              <a:rPr lang="fr-FR" b="0" u="sng" noProof="0" dirty="0" err="1"/>
              <a:t>imp</a:t>
            </a:r>
            <a:endParaRPr lang="fr-FR" baseline="0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Nous ne sommes </a:t>
            </a:r>
            <a:r>
              <a:rPr lang="fr-FR" i="1" u="sng" baseline="0" noProof="0" dirty="0"/>
              <a:t>plus s/s la loi</a:t>
            </a:r>
            <a:r>
              <a:rPr lang="fr-FR" baseline="0" noProof="0" dirty="0"/>
              <a:t> donnée à Moïse mais s/s celle de </a:t>
            </a:r>
            <a:r>
              <a:rPr lang="fr-FR" b="0" baseline="0" noProof="0" dirty="0"/>
              <a:t>J-C, selon 1Cor9v21.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[lire]Voici un imp. à ne </a:t>
            </a:r>
            <a:r>
              <a:rPr lang="fr-FR" baseline="0" noProof="0" dirty="0" err="1"/>
              <a:t>ps</a:t>
            </a:r>
            <a:r>
              <a:rPr lang="fr-FR" baseline="0" noProof="0" dirty="0"/>
              <a:t> </a:t>
            </a:r>
            <a:r>
              <a:rPr lang="fr-FR" baseline="0" noProof="0" dirty="0" err="1"/>
              <a:t>oublr</a:t>
            </a:r>
            <a:endParaRPr lang="fr-FR" baseline="0" noProof="0" dirty="0"/>
          </a:p>
          <a:p>
            <a:pPr marL="171450" indent="-171450" defTabSz="192024">
              <a:buFont typeface="Wingdings" panose="05000000000000000000" pitchFamily="2" charset="2"/>
              <a:buChar char="Ø"/>
            </a:pPr>
            <a:r>
              <a:rPr lang="fr-FR" b="1" u="sng" baseline="0" noProof="0" dirty="0"/>
              <a:t>Ne dites jamais</a:t>
            </a:r>
            <a:r>
              <a:rPr lang="fr-FR" baseline="0" noProof="0" dirty="0"/>
              <a:t> qu’il ne s’agit pas de religion car la Bible dit le contraire dans </a:t>
            </a:r>
            <a:r>
              <a:rPr lang="fr-FR" b="1" baseline="0" noProof="0" dirty="0"/>
              <a:t>Jc1v26à27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1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Nous avons tous </a:t>
            </a:r>
            <a:r>
              <a:rPr lang="fr-FR" u="sng" noProof="0" dirty="0"/>
              <a:t>besoin</a:t>
            </a:r>
            <a:r>
              <a:rPr lang="fr-FR" noProof="0" dirty="0"/>
              <a:t> d’adorer le SJC chaque jour dans un moment</a:t>
            </a:r>
            <a:r>
              <a:rPr lang="fr-FR" baseline="0" noProof="0" dirty="0"/>
              <a:t> de culte privé.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</a:t>
            </a:r>
            <a:r>
              <a:rPr lang="fr-FR" b="1" noProof="0" dirty="0"/>
              <a:t>Notre</a:t>
            </a:r>
            <a:r>
              <a:rPr lang="fr-FR" b="1" baseline="0" noProof="0" dirty="0"/>
              <a:t> culte ensemble est à la Table du Seigneur.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Les deux éléments nous rappellent Son corps et de Son sang.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436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« Nous sommes </a:t>
            </a:r>
            <a:r>
              <a:rPr lang="fr-FR" b="1" u="sng" noProof="0" dirty="0"/>
              <a:t>ouvriers avec Dieu</a:t>
            </a:r>
            <a:r>
              <a:rPr lang="fr-FR" noProof="0" dirty="0"/>
              <a:t> » </a:t>
            </a:r>
            <a:r>
              <a:rPr lang="fr-FR" b="1" noProof="0" dirty="0"/>
              <a:t>1Cor 3v9</a:t>
            </a:r>
            <a:r>
              <a:rPr lang="fr-FR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«Que celui qui se glorifie, se </a:t>
            </a:r>
            <a:r>
              <a:rPr lang="fr-FR" u="sng" noProof="0" dirty="0"/>
              <a:t>glorifie </a:t>
            </a:r>
            <a:r>
              <a:rPr lang="fr-FR" u="sng" noProof="0" dirty="0" err="1"/>
              <a:t>dns</a:t>
            </a:r>
            <a:r>
              <a:rPr lang="fr-FR" u="sng" noProof="0" dirty="0"/>
              <a:t> le Seigneur</a:t>
            </a:r>
            <a:r>
              <a:rPr lang="fr-FR" u="none" noProof="0" dirty="0"/>
              <a:t>.»</a:t>
            </a:r>
            <a:r>
              <a:rPr lang="fr-FR" b="1" noProof="0" dirty="0"/>
              <a:t>1Co1v31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Le manuel du Pêcheur des Hommes nous</a:t>
            </a:r>
            <a:r>
              <a:rPr lang="fr-FR" baseline="0" noProof="0" dirty="0"/>
              <a:t> </a:t>
            </a:r>
            <a:r>
              <a:rPr lang="fr-FR" b="1" u="sng" baseline="0" noProof="0" dirty="0"/>
              <a:t>avertit</a:t>
            </a:r>
            <a:r>
              <a:rPr lang="fr-FR" baseline="0" noProof="0" dirty="0"/>
              <a:t> aussi.  [lire]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="1" u="sng" noProof="0" dirty="0"/>
              <a:t>Partons</a:t>
            </a:r>
            <a:r>
              <a:rPr lang="fr-FR" noProof="0" dirty="0"/>
              <a:t> à la pêche avec cette </a:t>
            </a:r>
            <a:r>
              <a:rPr lang="fr-FR" b="0" noProof="0" dirty="0"/>
              <a:t>vérité</a:t>
            </a:r>
            <a:r>
              <a:rPr lang="fr-FR" noProof="0" dirty="0"/>
              <a:t> dans notre cœur. [lire]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8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noProof="0" dirty="0"/>
              <a:t>	Bonjour</a:t>
            </a:r>
            <a:r>
              <a:rPr lang="fr-FR" noProof="0" dirty="0"/>
              <a:t> !  Je vous offre un </a:t>
            </a:r>
            <a:r>
              <a:rPr lang="fr-FR" b="1" u="sng" noProof="0" dirty="0"/>
              <a:t>SURVOL</a:t>
            </a:r>
            <a:r>
              <a:rPr lang="fr-FR" noProof="0" dirty="0"/>
              <a:t> du livre des Actes.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Le </a:t>
            </a:r>
            <a:r>
              <a:rPr lang="fr-FR" b="1" u="sng" noProof="0" dirty="0"/>
              <a:t>contexte</a:t>
            </a:r>
            <a:r>
              <a:rPr lang="fr-FR" noProof="0" dirty="0"/>
              <a:t> d’une phrase est</a:t>
            </a:r>
            <a:r>
              <a:rPr lang="fr-FR" baseline="0" noProof="0" dirty="0"/>
              <a:t> la clé à sa compréhension.</a:t>
            </a:r>
          </a:p>
          <a:p>
            <a:pPr marL="0" indent="-192024" defTabSz="192024">
              <a:buFont typeface="Wingdings" pitchFamily="2" charset="2"/>
              <a:buChar char="Ø"/>
            </a:pPr>
            <a:r>
              <a:rPr lang="fr-FR" baseline="0" noProof="0" dirty="0"/>
              <a:t>Voici la parole du S-J-C.  [lire]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</a:t>
            </a:r>
            <a:r>
              <a:rPr lang="fr-FR" b="1" u="sng" baseline="0" noProof="0" dirty="0"/>
              <a:t>Qu’est-ce qu’Il voulait dire</a:t>
            </a:r>
            <a:r>
              <a:rPr lang="fr-FR" b="1" baseline="0" noProof="0" dirty="0"/>
              <a:t> </a:t>
            </a:r>
            <a:r>
              <a:rPr lang="fr-FR" baseline="0" noProof="0" dirty="0"/>
              <a:t>par cette phrase ?</a:t>
            </a:r>
          </a:p>
          <a:p>
            <a:pPr marL="0" indent="-192024" defTabSz="192024">
              <a:buFont typeface="Wingdings" pitchFamily="2" charset="2"/>
              <a:buChar char="Ø"/>
            </a:pPr>
            <a:r>
              <a:rPr lang="fr-FR" b="1" u="sng" baseline="0" noProof="0" dirty="0"/>
              <a:t>Aucun</a:t>
            </a:r>
            <a:r>
              <a:rPr lang="fr-FR" baseline="0" noProof="0" dirty="0"/>
              <a:t> autre livre en parle.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dirty="0"/>
              <a:t>	Voici 3 mots clés pour bien apprendre.</a:t>
            </a:r>
            <a:r>
              <a:rPr lang="fr-FR" baseline="0" dirty="0"/>
              <a:t>  </a:t>
            </a:r>
            <a:r>
              <a:rPr lang="fr-FR" baseline="0"/>
              <a:t>[lire]</a:t>
            </a:r>
            <a:endParaRPr lang="fr-FR" baseline="0" dirty="0"/>
          </a:p>
          <a:p>
            <a:pPr marL="0" indent="0" defTabSz="192024">
              <a:buFont typeface="Wingdings" panose="05000000000000000000" pitchFamily="2" charset="2"/>
              <a:buNone/>
            </a:pPr>
            <a:endParaRPr lang="fr-FR" baseline="0" dirty="0"/>
          </a:p>
          <a:p>
            <a:pPr marL="171450" indent="-171450" defTabSz="192024">
              <a:buFont typeface="Wingdings" panose="05000000000000000000" pitchFamily="2" charset="2"/>
              <a:buChar char="Ø"/>
            </a:pPr>
            <a:r>
              <a:rPr lang="fr-FR" baseline="0" dirty="0"/>
              <a:t>Prenez les 5 doigts de notre main afin de nous souvenir des 5 étapes  pour amener quelqu’un au SJC…</a:t>
            </a:r>
          </a:p>
          <a:p>
            <a:pPr marL="171450" indent="-171450" defTabSz="192024">
              <a:buFont typeface="Wingdings" panose="05000000000000000000" pitchFamily="2" charset="2"/>
              <a:buChar char="Ø"/>
            </a:pPr>
            <a:endParaRPr lang="fr-FR" baseline="0" dirty="0"/>
          </a:p>
          <a:p>
            <a:pPr marL="171450" indent="-171450" defTabSz="192024">
              <a:buFont typeface="Wingdings" panose="05000000000000000000" pitchFamily="2" charset="2"/>
              <a:buChar char="Ø"/>
            </a:pPr>
            <a:r>
              <a:rPr lang="fr-FR" baseline="0" dirty="0"/>
              <a:t>La mission est dans vos mains maintenant !</a:t>
            </a:r>
            <a:endParaRPr lang="fr-FR" dirty="0"/>
          </a:p>
          <a:p>
            <a:pPr marL="0" indent="171450" defTabSz="192024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Vous n’avez pas de choix !</a:t>
            </a:r>
          </a:p>
          <a:p>
            <a:pPr marL="0" indent="0" defTabSz="192024">
              <a:buFont typeface="Wingdings" pitchFamily="2" charset="2"/>
              <a:buNone/>
            </a:pP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Bon ou mauvais, vous êtes</a:t>
            </a:r>
            <a:r>
              <a:rPr lang="fr-FR" baseline="0" noProof="0" dirty="0"/>
              <a:t> témoin de ce que Jésus-Christ peut faire dans une vie.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Les Actes parlent de témoins </a:t>
            </a:r>
            <a:r>
              <a:rPr lang="fr-FR" b="0" u="sng" noProof="0" dirty="0"/>
              <a:t>29x.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Le mot grec est </a:t>
            </a:r>
            <a:r>
              <a:rPr lang="fr-FR" b="0" i="1" u="sng" noProof="0" dirty="0"/>
              <a:t>martyre</a:t>
            </a:r>
            <a:r>
              <a:rPr lang="fr-FR" noProof="0" dirty="0"/>
              <a:t> parce que le</a:t>
            </a:r>
            <a:r>
              <a:rPr lang="fr-FR" baseline="0" noProof="0" dirty="0"/>
              <a:t> témoin payait avec sa vie s’il avait menti.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Voici une bonne définition du témoin: </a:t>
            </a:r>
            <a:r>
              <a:rPr lang="fr-FR" b="1" u="sng" noProof="0" dirty="0" err="1"/>
              <a:t>qqun</a:t>
            </a:r>
            <a:r>
              <a:rPr lang="fr-FR" b="1" u="sng" noProof="0" dirty="0"/>
              <a:t> qui parle</a:t>
            </a:r>
            <a:r>
              <a:rPr lang="fr-FR" noProof="0" dirty="0"/>
              <a:t>.  [lire]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Un ‘témoin silencieux’ </a:t>
            </a:r>
            <a:r>
              <a:rPr lang="fr-FR" b="0" u="sng" noProof="0" dirty="0"/>
              <a:t>n’existe pas</a:t>
            </a:r>
            <a:r>
              <a:rPr lang="fr-FR" noProof="0" dirty="0"/>
              <a:t>. Vous attendez que les autres</a:t>
            </a:r>
            <a:r>
              <a:rPr lang="fr-FR" baseline="0" noProof="0" dirty="0"/>
              <a:t> </a:t>
            </a:r>
            <a:r>
              <a:rPr lang="fr-FR" baseline="0" noProof="0" dirty="0" err="1"/>
              <a:t>témoign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08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Un bon témoin est sous</a:t>
            </a:r>
            <a:r>
              <a:rPr lang="fr-FR" baseline="0" noProof="0" dirty="0"/>
              <a:t> serment pour « dire toute la vérité et rien que la vérité ».</a:t>
            </a:r>
          </a:p>
          <a:p>
            <a:pPr marL="0" indent="0" defTabSz="192024">
              <a:buFont typeface="Wingdings" pitchFamily="2" charset="2"/>
              <a:buNone/>
            </a:pPr>
            <a:endParaRPr lang="fr-FR" baseline="0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/>
              <a:t>	Ne « brodez » pas entre les lignes de votre témoignage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17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Votre témoignage est </a:t>
            </a:r>
            <a:r>
              <a:rPr lang="fr-FR" b="1" noProof="0" dirty="0"/>
              <a:t>l’appât</a:t>
            </a:r>
            <a:r>
              <a:rPr lang="fr-FR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Cela </a:t>
            </a:r>
            <a:r>
              <a:rPr lang="fr-FR" u="sng" noProof="0" dirty="0"/>
              <a:t>ne sauve personne</a:t>
            </a:r>
            <a:r>
              <a:rPr lang="fr-FR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Je vous offre un </a:t>
            </a:r>
            <a:r>
              <a:rPr lang="fr-FR" b="1" u="sng" noProof="0" dirty="0"/>
              <a:t>SURVOL</a:t>
            </a:r>
            <a:r>
              <a:rPr lang="fr-FR" noProof="0" dirty="0"/>
              <a:t> du livre de Jean.  Le</a:t>
            </a:r>
            <a:r>
              <a:rPr lang="fr-FR" baseline="0" noProof="0" dirty="0"/>
              <a:t> </a:t>
            </a:r>
            <a:r>
              <a:rPr lang="fr-FR" u="sng" baseline="0" noProof="0" dirty="0"/>
              <a:t>but</a:t>
            </a:r>
            <a:r>
              <a:rPr lang="fr-FR" noProof="0" dirty="0"/>
              <a:t> se trouve dans Jn20v31</a:t>
            </a:r>
            <a:endParaRPr lang="fr-FR" baseline="0" noProof="0" dirty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Le </a:t>
            </a:r>
            <a:r>
              <a:rPr lang="fr-FR" b="1" u="sng" baseline="0" noProof="0" dirty="0"/>
              <a:t>gros du livre</a:t>
            </a:r>
            <a:r>
              <a:rPr lang="fr-FR" baseline="0" noProof="0" dirty="0"/>
              <a:t> est « Croire Sa Parole » du ch4à11.  [lire]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/>
              <a:t>Semons </a:t>
            </a:r>
            <a:r>
              <a:rPr lang="fr-FR" b="1" i="1" u="sng" baseline="0" noProof="0" dirty="0"/>
              <a:t>la Parole de Dieu</a:t>
            </a:r>
            <a:r>
              <a:rPr lang="fr-FR" baseline="0" noProof="0" dirty="0"/>
              <a:t>, ni notre vécu, ni nos arguments.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0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Notre témoignage est comme la charrue qui ouvre la terre.</a:t>
            </a:r>
          </a:p>
          <a:p>
            <a:pPr marL="0" indent="0" defTabSz="192024">
              <a:buFont typeface="Wingdings" pitchFamily="2" charset="2"/>
              <a:buNone/>
            </a:pP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Personne n’est sauvé en ayant juste un cœur « travaillé ».</a:t>
            </a:r>
          </a:p>
          <a:p>
            <a:pPr marL="0" indent="0" defTabSz="192024">
              <a:buFont typeface="Wingdings" pitchFamily="2" charset="2"/>
              <a:buNone/>
            </a:pP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Mais il faut semer des vérités bibliques dans</a:t>
            </a:r>
            <a:r>
              <a:rPr lang="fr-FR" baseline="0" noProof="0" dirty="0"/>
              <a:t> un cœur travaillé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Amener d’autres au S-J-C est </a:t>
            </a:r>
            <a:r>
              <a:rPr lang="fr-FR" b="1" u="sng" noProof="0" dirty="0"/>
              <a:t>plus</a:t>
            </a:r>
            <a:r>
              <a:rPr lang="fr-FR" b="1" noProof="0" dirty="0"/>
              <a:t> qu’évangéliser</a:t>
            </a:r>
            <a:r>
              <a:rPr lang="fr-FR" noProof="0" dirty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L’évangéliste</a:t>
            </a:r>
            <a:r>
              <a:rPr lang="fr-FR" baseline="0" noProof="0" dirty="0"/>
              <a:t> </a:t>
            </a:r>
            <a:r>
              <a:rPr lang="fr-FR" b="0" u="sng" baseline="0" noProof="0" dirty="0"/>
              <a:t>gagne l’écoute et informe</a:t>
            </a:r>
            <a:r>
              <a:rPr lang="fr-FR" b="0" baseline="0" noProof="0" dirty="0"/>
              <a:t> </a:t>
            </a:r>
            <a:r>
              <a:rPr lang="fr-FR" baseline="0" noProof="0" dirty="0"/>
              <a:t>les autres, mais le « pêcheur » les amène à Christ.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="0" u="none" baseline="0" noProof="0" dirty="0"/>
              <a:t>Avant</a:t>
            </a:r>
            <a:r>
              <a:rPr lang="fr-FR" baseline="0" noProof="0" dirty="0"/>
              <a:t> de prendre les outils, il faut </a:t>
            </a:r>
            <a:r>
              <a:rPr lang="fr-FR" b="1" u="sng" baseline="0" noProof="0" dirty="0"/>
              <a:t>devenir</a:t>
            </a:r>
            <a:r>
              <a:rPr lang="fr-FR" baseline="0" noProof="0" dirty="0"/>
              <a:t> « pêcheur ».  [lire]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/>
              <a:t>JC </a:t>
            </a:r>
            <a:r>
              <a:rPr lang="fr-FR" b="1" u="sng" noProof="0" dirty="0"/>
              <a:t>seul</a:t>
            </a:r>
            <a:r>
              <a:rPr lang="fr-FR" baseline="0" noProof="0" dirty="0"/>
              <a:t> peut ns </a:t>
            </a:r>
            <a:r>
              <a:rPr lang="fr-FR" baseline="0" noProof="0" dirty="0" err="1"/>
              <a:t>fair</a:t>
            </a:r>
            <a:r>
              <a:rPr lang="fr-FR" baseline="0" noProof="0" dirty="0"/>
              <a:t> </a:t>
            </a:r>
            <a:r>
              <a:rPr lang="fr-FR" baseline="0" noProof="0" dirty="0" err="1"/>
              <a:t>ds</a:t>
            </a:r>
            <a:r>
              <a:rPr lang="fr-FR" baseline="0" noProof="0" dirty="0"/>
              <a:t> </a:t>
            </a:r>
            <a:r>
              <a:rPr lang="fr-FR" baseline="0" noProof="0" dirty="0" err="1"/>
              <a:t>pêchurs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11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Jésus t’appel.</a:t>
            </a:r>
          </a:p>
          <a:p>
            <a:pPr marL="0" indent="0" defTabSz="192024">
              <a:buFont typeface="Wingdings" pitchFamily="2" charset="2"/>
              <a:buNone/>
            </a:pP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Amener des personnes</a:t>
            </a:r>
            <a:r>
              <a:rPr lang="fr-FR" baseline="0" noProof="0" dirty="0"/>
              <a:t> à une décision est notre plus grande faiblesse.</a:t>
            </a: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endParaRPr lang="fr-FR" noProof="0" dirty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/>
              <a:t>	Veux-tu </a:t>
            </a:r>
            <a:r>
              <a:rPr lang="fr-FR" u="sng" noProof="0" dirty="0"/>
              <a:t>devenir</a:t>
            </a:r>
            <a:r>
              <a:rPr lang="fr-FR" noProof="0" dirty="0"/>
              <a:t> un Pêcheur d’Hommes</a:t>
            </a:r>
            <a:r>
              <a:rPr lang="fr-FR" baseline="0" noProof="0" dirty="0"/>
              <a:t> ?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7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86747455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Devenir…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Jésus leur dit : ‘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Venez</a:t>
            </a:r>
            <a:r>
              <a:rPr lang="fr-FR" dirty="0">
                <a:latin typeface="Arial" pitchFamily="34" charset="0"/>
                <a:cs typeface="Arial" pitchFamily="34" charset="0"/>
              </a:rPr>
              <a:t>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suivez-moi</a:t>
            </a:r>
            <a:r>
              <a:rPr lang="fr-FR" dirty="0">
                <a:latin typeface="Arial" pitchFamily="34" charset="0"/>
                <a:cs typeface="Arial" pitchFamily="34" charset="0"/>
              </a:rPr>
              <a:t> !  Je ferai de vous des pêcheurs d’hommes.’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Marc 1v17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BDP1998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Devenons comme Jésus.</a:t>
            </a:r>
          </a:p>
        </p:txBody>
      </p:sp>
    </p:spTree>
    <p:extLst>
      <p:ext uri="{BB962C8B-B14F-4D97-AF65-F5344CB8AC3E}">
        <p14:creationId xmlns:p14="http://schemas.microsoft.com/office/powerpoint/2010/main" val="132151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y a beaucoup d’exemple…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7" y="1197888"/>
            <a:ext cx="5971125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Mais un seule Modèle !</a:t>
            </a:r>
          </a:p>
        </p:txBody>
      </p:sp>
    </p:spTree>
    <p:extLst>
      <p:ext uri="{BB962C8B-B14F-4D97-AF65-F5344CB8AC3E}">
        <p14:creationId xmlns:p14="http://schemas.microsoft.com/office/powerpoint/2010/main" val="1741497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Etre pêcheurs d’hommes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960440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N'aie point de peur ;  désormais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tu seras</a:t>
            </a:r>
            <a:r>
              <a:rPr lang="fr-FR" dirty="0">
                <a:latin typeface="Arial" pitchFamily="34" charset="0"/>
                <a:cs typeface="Arial" pitchFamily="34" charset="0"/>
              </a:rPr>
              <a:t>       pêcheur d'hommes vivants.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5v10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Ost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sz="4500" dirty="0">
                <a:latin typeface="Arial" pitchFamily="34" charset="0"/>
                <a:cs typeface="Arial" pitchFamily="34" charset="0"/>
              </a:rPr>
              <a:t>Il y a plus de 70 Méthodes du Maître dans les Evangiles.</a:t>
            </a:r>
          </a:p>
        </p:txBody>
      </p:sp>
    </p:spTree>
    <p:extLst>
      <p:ext uri="{BB962C8B-B14F-4D97-AF65-F5344CB8AC3E}">
        <p14:creationId xmlns:p14="http://schemas.microsoft.com/office/powerpoint/2010/main" val="1069199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sortir pour pêcher…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3" y="1204744"/>
            <a:ext cx="7125313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Et il faut « se mouiller » !</a:t>
            </a:r>
          </a:p>
        </p:txBody>
      </p:sp>
    </p:spTree>
    <p:extLst>
      <p:ext uri="{BB962C8B-B14F-4D97-AF65-F5344CB8AC3E}">
        <p14:creationId xmlns:p14="http://schemas.microsoft.com/office/powerpoint/2010/main" val="2926976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miracle du salut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sz="5400" dirty="0">
                <a:latin typeface="Arial" pitchFamily="34" charset="0"/>
                <a:cs typeface="Arial" pitchFamily="34" charset="0"/>
              </a:rPr>
              <a:t>« Quand IL sera venu,           </a:t>
            </a:r>
            <a:r>
              <a:rPr lang="fr-FR" sz="5400" b="1" i="1" u="sng" dirty="0">
                <a:latin typeface="Arial" pitchFamily="34" charset="0"/>
                <a:cs typeface="Arial" pitchFamily="34" charset="0"/>
              </a:rPr>
              <a:t>IL convaincra le monde</a:t>
            </a:r>
            <a:r>
              <a:rPr lang="fr-FR" sz="5400" dirty="0">
                <a:latin typeface="Arial" pitchFamily="34" charset="0"/>
                <a:cs typeface="Arial" pitchFamily="34" charset="0"/>
              </a:rPr>
              <a:t> en ce qui concerne le péché, la justice, et le jugement.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Jean 16v8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C’est le Sauveur qui sauve.</a:t>
            </a:r>
          </a:p>
        </p:txBody>
      </p:sp>
    </p:spTree>
    <p:extLst>
      <p:ext uri="{BB962C8B-B14F-4D97-AF65-F5344CB8AC3E}">
        <p14:creationId xmlns:p14="http://schemas.microsoft.com/office/powerpoint/2010/main" val="1976855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Faire des disciples de Jésus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Faites de toutes les nations des disciples, les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baptisant</a:t>
            </a:r>
            <a:r>
              <a:rPr lang="fr-FR" dirty="0">
                <a:latin typeface="Arial" pitchFamily="34" charset="0"/>
                <a:cs typeface="Arial" pitchFamily="34" charset="0"/>
              </a:rPr>
              <a:t> au nom du Père, du Fils et du Saint Esprit,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et enseignez-leur à observer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tout</a:t>
            </a:r>
            <a:r>
              <a:rPr lang="fr-FR" dirty="0">
                <a:latin typeface="Arial" pitchFamily="34" charset="0"/>
                <a:cs typeface="Arial" pitchFamily="34" charset="0"/>
              </a:rPr>
              <a:t> ce que </a:t>
            </a:r>
            <a:r>
              <a:rPr lang="fr-FR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fr-FR" dirty="0">
                <a:latin typeface="Arial" pitchFamily="34" charset="0"/>
                <a:cs typeface="Arial" pitchFamily="34" charset="0"/>
              </a:rPr>
              <a:t> vous ai prescrit.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Matthieu 28v19à20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Suis-moi ! »</a:t>
            </a:r>
            <a:r>
              <a:rPr lang="fr-FR" sz="48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Mt 9v9</a:t>
            </a:r>
          </a:p>
        </p:txBody>
      </p:sp>
    </p:spTree>
    <p:extLst>
      <p:ext uri="{BB962C8B-B14F-4D97-AF65-F5344CB8AC3E}">
        <p14:creationId xmlns:p14="http://schemas.microsoft.com/office/powerpoint/2010/main" val="3229798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Comment suivre le Roi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2" y="1196975"/>
            <a:ext cx="7097916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Plus que des doctrines !</a:t>
            </a:r>
          </a:p>
        </p:txBody>
      </p:sp>
    </p:spTree>
    <p:extLst>
      <p:ext uri="{BB962C8B-B14F-4D97-AF65-F5344CB8AC3E}">
        <p14:creationId xmlns:p14="http://schemas.microsoft.com/office/powerpoint/2010/main" val="1248708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Sous la discipline de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Il prit du pain; et, après avoir rendu grâces, il le rompit, et le leur donna, en disant: Ceci est mon corps, qui est donné pour vous; </a:t>
            </a:r>
            <a:r>
              <a:rPr lang="fr-FR" b="1" u="sng" dirty="0">
                <a:latin typeface="Arial" pitchFamily="34" charset="0"/>
                <a:cs typeface="Arial" pitchFamily="34" charset="0"/>
              </a:rPr>
              <a:t>faites ceci en mémoire de moi</a:t>
            </a:r>
            <a:r>
              <a:rPr lang="fr-FR" dirty="0">
                <a:latin typeface="Arial" pitchFamily="34" charset="0"/>
                <a:cs typeface="Arial" pitchFamily="34" charset="0"/>
              </a:rPr>
              <a:t>.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22v19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200" dirty="0">
                <a:latin typeface="Arial" pitchFamily="34" charset="0"/>
                <a:cs typeface="Arial" pitchFamily="34" charset="0"/>
              </a:rPr>
              <a:t>‘La religion pure et sans tâche.’</a:t>
            </a:r>
          </a:p>
        </p:txBody>
      </p:sp>
    </p:spTree>
    <p:extLst>
      <p:ext uri="{BB962C8B-B14F-4D97-AF65-F5344CB8AC3E}">
        <p14:creationId xmlns:p14="http://schemas.microsoft.com/office/powerpoint/2010/main" val="142271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Notre culte ensemble est…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7" y="1196752"/>
            <a:ext cx="7152726" cy="47684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Table du Seigneur.</a:t>
            </a:r>
          </a:p>
        </p:txBody>
      </p:sp>
    </p:spTree>
    <p:extLst>
      <p:ext uri="{BB962C8B-B14F-4D97-AF65-F5344CB8AC3E}">
        <p14:creationId xmlns:p14="http://schemas.microsoft.com/office/powerpoint/2010/main" val="3391035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Toute la gloire est à Jésus.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Ne vous réjouissez pas </a:t>
            </a:r>
            <a:r>
              <a:rPr lang="fr-FR" dirty="0">
                <a:latin typeface="Arial" pitchFamily="34" charset="0"/>
                <a:cs typeface="Arial" pitchFamily="34" charset="0"/>
              </a:rPr>
              <a:t>de ce que les esprits vous sont soumis ;  mais réjouissez-vous de ce que vos noms sont écrits dans les cieux.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Luc 10v20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Jésus </a:t>
            </a:r>
            <a:r>
              <a:rPr lang="fr-FR" dirty="0">
                <a:latin typeface="Arial" pitchFamily="34" charset="0"/>
                <a:cs typeface="Arial" pitchFamily="34" charset="0"/>
              </a:rPr>
              <a:t>est le </a:t>
            </a:r>
            <a:r>
              <a:rPr lang="fr-FR" dirty="0">
                <a:latin typeface="Arial" pitchFamily="34" charset="0"/>
                <a:cs typeface="Arial" pitchFamily="34" charset="0"/>
              </a:rPr>
              <a:t>seul Sauveur.</a:t>
            </a:r>
          </a:p>
        </p:txBody>
      </p:sp>
    </p:spTree>
    <p:extLst>
      <p:ext uri="{BB962C8B-B14F-4D97-AF65-F5344CB8AC3E}">
        <p14:creationId xmlns:p14="http://schemas.microsoft.com/office/powerpoint/2010/main" val="45362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ontexte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200" dirty="0">
                <a:latin typeface="Arial" pitchFamily="34" charset="0"/>
                <a:cs typeface="Arial" pitchFamily="34" charset="0"/>
              </a:rPr>
              <a:t>Actes 1à28 montrent comment.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 « 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Vous serez mes témoins</a:t>
            </a:r>
            <a:r>
              <a:rPr lang="fr-FR" dirty="0">
                <a:latin typeface="Arial" pitchFamily="34" charset="0"/>
                <a:cs typeface="Arial" pitchFamily="34" charset="0"/>
              </a:rPr>
              <a:t>   à Jérusalem, dans toute la Judée, dans la Samarie, et jusqu'aux extrémités de la terre.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Actes 1v8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Revoir, réagir et revenir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Le témoin fidèle ouvre sa bouche.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Le bon semeur sème la Parole.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Le pêcheur amène d’autres à Christ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Le Sauveur seul peut sauver !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L’ouvrier fait des disciple de Christ.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www.AzBible.yolasite.com/fr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Vous êtes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convoqués</a:t>
            </a:r>
            <a:r>
              <a:rPr lang="fr-FR" dirty="0">
                <a:latin typeface="Arial" pitchFamily="34" charset="0"/>
                <a:cs typeface="Arial" pitchFamily="34" charset="0"/>
              </a:rPr>
              <a:t> à la barre.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1196752"/>
            <a:ext cx="9000100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Vous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serez</a:t>
            </a:r>
            <a:r>
              <a:rPr lang="fr-FR" dirty="0">
                <a:latin typeface="Arial" pitchFamily="34" charset="0"/>
                <a:cs typeface="Arial" pitchFamily="34" charset="0"/>
              </a:rPr>
              <a:t> mes témoins.</a:t>
            </a: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Etre témoins fidèles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Tu lui serviras de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témoin</a:t>
            </a:r>
            <a:r>
              <a:rPr lang="fr-FR" dirty="0">
                <a:latin typeface="Arial" pitchFamily="34" charset="0"/>
                <a:cs typeface="Arial" pitchFamily="34" charset="0"/>
              </a:rPr>
              <a:t>, auprès de tous les hommes,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des choses que tu as vues et entendues</a:t>
            </a:r>
            <a:r>
              <a:rPr lang="fr-FR" dirty="0">
                <a:latin typeface="Arial" pitchFamily="34" charset="0"/>
                <a:cs typeface="Arial" pitchFamily="34" charset="0"/>
              </a:rPr>
              <a:t>. »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Actes 22v15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en parler !</a:t>
            </a:r>
          </a:p>
        </p:txBody>
      </p:sp>
    </p:spTree>
    <p:extLst>
      <p:ext uri="{BB962C8B-B14F-4D97-AF65-F5344CB8AC3E}">
        <p14:creationId xmlns:p14="http://schemas.microsoft.com/office/powerpoint/2010/main" val="1816794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Je dirai toute la vérité…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1" y="1196975"/>
            <a:ext cx="7114578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Et rien que la vérité.</a:t>
            </a:r>
          </a:p>
        </p:txBody>
      </p:sp>
    </p:spTree>
    <p:extLst>
      <p:ext uri="{BB962C8B-B14F-4D97-AF65-F5344CB8AC3E}">
        <p14:creationId xmlns:p14="http://schemas.microsoft.com/office/powerpoint/2010/main" val="1169224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Être semeurs de la Parole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Ce n'est plus à cause de ce que tu as dit que nous croyons; car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nous l'avons entendu</a:t>
            </a:r>
            <a:r>
              <a:rPr lang="fr-FR" dirty="0">
                <a:latin typeface="Arial" pitchFamily="34" charset="0"/>
                <a:cs typeface="Arial" pitchFamily="34" charset="0"/>
              </a:rPr>
              <a:t> nous-mêmes, et nous savons qu'il est vraiment le Sauveur du monde. »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Jean 4v42 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Citons Jésus-Christ.</a:t>
            </a:r>
          </a:p>
        </p:txBody>
      </p:sp>
    </p:spTree>
    <p:extLst>
      <p:ext uri="{BB962C8B-B14F-4D97-AF65-F5344CB8AC3E}">
        <p14:creationId xmlns:p14="http://schemas.microsoft.com/office/powerpoint/2010/main" val="2372457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Semons la Parole de Dieu.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0" y="1196975"/>
            <a:ext cx="7125899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En elle est la vie. »</a:t>
            </a:r>
          </a:p>
        </p:txBody>
      </p:sp>
    </p:spTree>
    <p:extLst>
      <p:ext uri="{BB962C8B-B14F-4D97-AF65-F5344CB8AC3E}">
        <p14:creationId xmlns:p14="http://schemas.microsoft.com/office/powerpoint/2010/main" val="3431453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Devenir Pêcheurs d’Hommes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Jésus leur dit : ‘Venez, suivez-moi ! 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Je ferai</a:t>
            </a:r>
            <a:r>
              <a:rPr lang="fr-FR" dirty="0">
                <a:latin typeface="Arial" pitchFamily="34" charset="0"/>
                <a:cs typeface="Arial" pitchFamily="34" charset="0"/>
              </a:rPr>
              <a:t> de vous des pêcheurs d’hommes.’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Marc 1v17</a:t>
            </a:r>
            <a:r>
              <a:rPr lang="fr-FR" sz="2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BDP1998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L’habit ne fait pas le moine!</a:t>
            </a:r>
          </a:p>
        </p:txBody>
      </p:sp>
    </p:spTree>
    <p:extLst>
      <p:ext uri="{BB962C8B-B14F-4D97-AF65-F5344CB8AC3E}">
        <p14:creationId xmlns:p14="http://schemas.microsoft.com/office/powerpoint/2010/main" val="933554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un appel.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196975"/>
            <a:ext cx="6337300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une vocation !</a:t>
            </a:r>
          </a:p>
        </p:txBody>
      </p:sp>
    </p:spTree>
    <p:extLst>
      <p:ext uri="{BB962C8B-B14F-4D97-AF65-F5344CB8AC3E}">
        <p14:creationId xmlns:p14="http://schemas.microsoft.com/office/powerpoint/2010/main" val="2391365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386</Words>
  <Application>Microsoft Office PowerPoint</Application>
  <PresentationFormat>On-screen Show (4:3)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Office Theme</vt:lpstr>
      <vt:lpstr>PowerPoint Presentation</vt:lpstr>
      <vt:lpstr>Approfondir la Bible dans son Contexte</vt:lpstr>
      <vt:lpstr>Vous êtes convoqués à la barre.</vt:lpstr>
      <vt:lpstr>Etre témoins fidèles</vt:lpstr>
      <vt:lpstr>Je dirai toute la vérité…</vt:lpstr>
      <vt:lpstr>Être semeurs de la Parole</vt:lpstr>
      <vt:lpstr>Semons la Parole de Dieu.</vt:lpstr>
      <vt:lpstr>Devenir Pêcheurs d’Hommes</vt:lpstr>
      <vt:lpstr>C’est un appel.</vt:lpstr>
      <vt:lpstr>Devenir…</vt:lpstr>
      <vt:lpstr>Il y a beaucoup d’exemple…</vt:lpstr>
      <vt:lpstr>Etre pêcheurs d’hommes</vt:lpstr>
      <vt:lpstr>Il faut sortir pour pêcher…</vt:lpstr>
      <vt:lpstr>Le miracle du salut</vt:lpstr>
      <vt:lpstr>Faire des disciples de Jésus</vt:lpstr>
      <vt:lpstr>Comment suivre le Roi</vt:lpstr>
      <vt:lpstr>Sous la discipline de Christ</vt:lpstr>
      <vt:lpstr>Notre culte ensemble est…</vt:lpstr>
      <vt:lpstr>Toute la gloire est à Jésus.</vt:lpstr>
      <vt:lpstr>Revoir, réagir et revenir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124</cp:revision>
  <dcterms:created xsi:type="dcterms:W3CDTF">2010-11-10T08:57:02Z</dcterms:created>
  <dcterms:modified xsi:type="dcterms:W3CDTF">2017-10-15T07:01:30Z</dcterms:modified>
</cp:coreProperties>
</file>