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7" r:id="rId3"/>
    <p:sldId id="258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5" autoAdjust="0"/>
    <p:restoredTop sz="40469" autoAdjust="0"/>
  </p:normalViewPr>
  <p:slideViewPr>
    <p:cSldViewPr>
      <p:cViewPr varScale="1">
        <p:scale>
          <a:sx n="37" d="100"/>
          <a:sy n="37" d="100"/>
        </p:scale>
        <p:origin x="822" y="2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150515 </a:t>
            </a:r>
            <a:r>
              <a:rPr lang="en-US" noProof="0" dirty="0" err="1" smtClean="0"/>
              <a:t>Moulins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0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Tout</a:t>
            </a:r>
            <a:r>
              <a:rPr lang="fr-FR" b="1" i="1" baseline="0" noProof="0" dirty="0" smtClean="0"/>
              <a:t> seul, </a:t>
            </a:r>
            <a:r>
              <a:rPr lang="fr-FR" b="0" i="0" baseline="0" noProof="0" dirty="0" smtClean="0"/>
              <a:t>ns amenons</a:t>
            </a:r>
            <a:r>
              <a:rPr lang="fr-FR" baseline="0" noProof="0" dirty="0" smtClean="0"/>
              <a:t> à JC, des gens 1 par 1.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Mais </a:t>
            </a:r>
            <a:r>
              <a:rPr lang="fr-FR" b="1" i="1" baseline="0" noProof="0" dirty="0" smtClean="0"/>
              <a:t>ensemble</a:t>
            </a:r>
            <a:r>
              <a:rPr lang="fr-FR" baseline="0" noProof="0" dirty="0" smtClean="0"/>
              <a:t>, «une foule attire la foule!»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Rendez-vous compte, des nations que ces 120 premiers chrétiens ont </a:t>
            </a:r>
            <a:r>
              <a:rPr lang="fr-FR" b="1" i="1" baseline="0" noProof="0" dirty="0" smtClean="0"/>
              <a:t>atteintes, dans une seule journée </a:t>
            </a:r>
            <a:r>
              <a:rPr lang="fr-FR" baseline="0" noProof="0" dirty="0" smtClean="0"/>
              <a:t>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="1" i="1" baseline="0" noProof="0" dirty="0" smtClean="0"/>
              <a:t>	Seize régions, </a:t>
            </a:r>
            <a:r>
              <a:rPr lang="fr-FR" baseline="0" noProof="0" dirty="0" smtClean="0"/>
              <a:t>ou ethnies, sont sur la liste, et peut-être il y en avait d’autres.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Mais, ns ne cherchons </a:t>
            </a:r>
            <a:r>
              <a:rPr lang="fr-FR" b="1" i="1" baseline="0" noProof="0" dirty="0" smtClean="0"/>
              <a:t>pas une foule</a:t>
            </a:r>
            <a:r>
              <a:rPr lang="fr-FR" baseline="0" noProof="0" dirty="0" smtClean="0"/>
              <a:t>, ni des adeptes à notre église, mais le salut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u="sng" baseline="0" noProof="0" dirty="0" smtClean="0"/>
              <a:t>Il y a une 3</a:t>
            </a:r>
            <a:r>
              <a:rPr lang="fr-FR" b="1" u="sng" baseline="30000" noProof="0" dirty="0" smtClean="0"/>
              <a:t>e</a:t>
            </a:r>
            <a:r>
              <a:rPr lang="fr-FR" b="1" u="sng" baseline="0" noProof="0" dirty="0" smtClean="0"/>
              <a:t> étape</a:t>
            </a:r>
            <a:r>
              <a:rPr lang="fr-FR" b="1" u="none" baseline="0" noProof="0" dirty="0" smtClean="0"/>
              <a:t> </a:t>
            </a:r>
            <a:r>
              <a:rPr lang="fr-FR" baseline="0" noProof="0" dirty="0" smtClean="0"/>
              <a:t>dans notre mission, soit sur le plan individuel, où ensemble.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99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Personne </a:t>
            </a:r>
            <a:r>
              <a:rPr lang="fr-FR" b="1" i="1" noProof="0" dirty="0" smtClean="0"/>
              <a:t>ne sera sauvée,</a:t>
            </a:r>
            <a:r>
              <a:rPr lang="fr-FR" b="1" i="1" baseline="0" noProof="0" dirty="0" smtClean="0"/>
              <a:t> ni </a:t>
            </a:r>
            <a:r>
              <a:rPr lang="fr-FR" baseline="0" noProof="0" dirty="0" smtClean="0"/>
              <a:t>par notre unité, </a:t>
            </a:r>
            <a:r>
              <a:rPr lang="fr-FR" b="1" i="1" baseline="0" noProof="0" dirty="0" smtClean="0"/>
              <a:t>ni</a:t>
            </a:r>
            <a:r>
              <a:rPr lang="fr-FR" baseline="0" noProof="0" dirty="0" smtClean="0"/>
              <a:t> par notre témoignage.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En commençant avec une </a:t>
            </a:r>
            <a:r>
              <a:rPr lang="fr-FR" b="1" i="1" noProof="0" dirty="0" smtClean="0"/>
              <a:t>explication</a:t>
            </a:r>
            <a:r>
              <a:rPr lang="fr-FR" noProof="0" dirty="0" smtClean="0"/>
              <a:t> du miracle</a:t>
            </a:r>
            <a:r>
              <a:rPr lang="fr-FR" baseline="0" noProof="0" dirty="0" smtClean="0"/>
              <a:t> des langues, Pierre va directement au sujet de </a:t>
            </a:r>
            <a:r>
              <a:rPr lang="fr-FR" b="1" i="1" baseline="0" noProof="0" dirty="0" smtClean="0"/>
              <a:t>Jésus</a:t>
            </a:r>
            <a:r>
              <a:rPr lang="fr-FR" baseline="0" noProof="0" dirty="0" smtClean="0"/>
              <a:t>, sa mort et sa résurrection.[lire]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Sans équivoque, </a:t>
            </a:r>
            <a:r>
              <a:rPr lang="fr-FR" b="1" i="1" baseline="0" noProof="0" dirty="0" smtClean="0"/>
              <a:t>la raison que Christ est mort, </a:t>
            </a:r>
            <a:r>
              <a:rPr lang="fr-FR" b="0" i="0" baseline="0" noProof="0" dirty="0" smtClean="0"/>
              <a:t>était</a:t>
            </a:r>
            <a:r>
              <a:rPr lang="fr-FR" baseline="0" noProof="0" dirty="0" smtClean="0"/>
              <a:t> </a:t>
            </a:r>
            <a:r>
              <a:rPr lang="fr-FR" baseline="0" noProof="0" dirty="0" smtClean="0"/>
              <a:t>à cause du péché de l’homme.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Nos péchés aujourd’hui, sont la raison JC est mort, il y a 2.000 ans, </a:t>
            </a:r>
            <a:r>
              <a:rPr lang="fr-FR" b="1" i="1" baseline="0" noProof="0" dirty="0" smtClean="0"/>
              <a:t>selon 1Co15v3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Pierre a cité au moins 38 textes de la Bible </a:t>
            </a:r>
            <a:r>
              <a:rPr lang="fr-FR" baseline="0" noProof="0" dirty="0" err="1" smtClean="0"/>
              <a:t>dns</a:t>
            </a:r>
            <a:r>
              <a:rPr lang="fr-FR" baseline="0" noProof="0" dirty="0" smtClean="0"/>
              <a:t> sn discours !  </a:t>
            </a:r>
            <a:r>
              <a:rPr lang="fr-FR" b="1" u="sng" baseline="0" noProof="0" dirty="0" smtClean="0"/>
              <a:t>C’est </a:t>
            </a:r>
            <a:r>
              <a:rPr lang="fr-FR" b="1" u="sng" baseline="0" noProof="0" dirty="0" err="1" smtClean="0"/>
              <a:t>ntr</a:t>
            </a:r>
            <a:r>
              <a:rPr lang="fr-FR" b="1" u="sng" baseline="0" noProof="0" dirty="0" smtClean="0"/>
              <a:t> 3</a:t>
            </a:r>
            <a:r>
              <a:rPr lang="fr-FR" b="1" u="sng" baseline="30000" noProof="0" dirty="0" smtClean="0"/>
              <a:t>e</a:t>
            </a:r>
            <a:r>
              <a:rPr lang="fr-FR" b="1" u="sng" baseline="0" noProof="0" dirty="0" smtClean="0"/>
              <a:t> pas ensemble</a:t>
            </a:r>
            <a:r>
              <a:rPr lang="fr-FR" baseline="0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87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S’ils n’avaient pas demandé</a:t>
            </a:r>
            <a:r>
              <a:rPr lang="fr-FR" noProof="0" dirty="0" smtClean="0"/>
              <a:t>, Pierre aurait</a:t>
            </a:r>
            <a:r>
              <a:rPr lang="fr-FR" baseline="0" noProof="0" dirty="0" smtClean="0"/>
              <a:t> demandé :  « Mais, qu’attendez-vous !? »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En </a:t>
            </a:r>
            <a:r>
              <a:rPr lang="fr-FR" b="1" i="1" noProof="0" dirty="0" smtClean="0"/>
              <a:t>voyant leur confiance</a:t>
            </a:r>
            <a:r>
              <a:rPr lang="fr-FR" b="1" i="1" baseline="0" noProof="0" dirty="0" smtClean="0"/>
              <a:t> dans la Parole </a:t>
            </a:r>
            <a:r>
              <a:rPr lang="fr-FR" baseline="0" noProof="0" dirty="0" smtClean="0"/>
              <a:t>de Dieu, </a:t>
            </a:r>
            <a:r>
              <a:rPr lang="fr-FR" i="1" u="sng" baseline="0" noProof="0" dirty="0" smtClean="0"/>
              <a:t>Pierre les pousse à se confier à Dieu,</a:t>
            </a:r>
            <a:r>
              <a:rPr lang="fr-FR" baseline="0" noProof="0" dirty="0" smtClean="0"/>
              <a:t> qui pardonne tous ceux qui lui demande.[lire]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</a:t>
            </a:r>
            <a:r>
              <a:rPr lang="fr-FR" b="1" i="1" noProof="0" dirty="0" smtClean="0"/>
              <a:t>Le baptême </a:t>
            </a:r>
            <a:r>
              <a:rPr lang="fr-FR" noProof="0" dirty="0" smtClean="0"/>
              <a:t>sous l’eau dans le</a:t>
            </a:r>
            <a:r>
              <a:rPr lang="fr-FR" baseline="0" noProof="0" dirty="0" smtClean="0"/>
              <a:t> Nom de JC </a:t>
            </a:r>
            <a:r>
              <a:rPr lang="fr-FR" noProof="0" dirty="0" smtClean="0"/>
              <a:t>est un témoignage physique de notre salut.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</a:t>
            </a:r>
            <a:r>
              <a:rPr lang="fr-FR" b="1" i="1" noProof="0" dirty="0" smtClean="0"/>
              <a:t>La</a:t>
            </a:r>
            <a:r>
              <a:rPr lang="fr-FR" b="1" i="1" baseline="0" noProof="0" dirty="0" smtClean="0"/>
              <a:t> grâce </a:t>
            </a:r>
            <a:r>
              <a:rPr lang="fr-FR" baseline="0" noProof="0" dirty="0" smtClean="0"/>
              <a:t>d’être habité par l’Esprit de Dieu est l’évidence que nous sommes sauvés.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u="sng" noProof="0" dirty="0" smtClean="0"/>
              <a:t>Malgré qu’on peut</a:t>
            </a:r>
            <a:r>
              <a:rPr lang="fr-FR" b="1" u="sng" baseline="0" noProof="0" dirty="0" smtClean="0"/>
              <a:t> amener beaucoup</a:t>
            </a:r>
            <a:r>
              <a:rPr lang="fr-FR" b="1" baseline="0" noProof="0" dirty="0" smtClean="0"/>
              <a:t> </a:t>
            </a:r>
            <a:r>
              <a:rPr lang="fr-FR" baseline="0" noProof="0" dirty="0" smtClean="0"/>
              <a:t>de </a:t>
            </a:r>
            <a:r>
              <a:rPr lang="fr-FR" baseline="0" noProof="0" dirty="0" err="1" smtClean="0"/>
              <a:t>poissns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dns</a:t>
            </a:r>
            <a:r>
              <a:rPr lang="fr-FR" baseline="0" noProof="0" dirty="0" smtClean="0"/>
              <a:t> un filet, la décision d’y </a:t>
            </a:r>
            <a:r>
              <a:rPr lang="fr-FR" baseline="0" noProof="0" dirty="0" err="1" smtClean="0"/>
              <a:t>restr</a:t>
            </a:r>
            <a:r>
              <a:rPr lang="fr-FR" baseline="0" noProof="0" dirty="0" smtClean="0"/>
              <a:t> est p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32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La 5</a:t>
            </a:r>
            <a:r>
              <a:rPr lang="fr-FR" b="1" i="1" baseline="30000" noProof="0" dirty="0" smtClean="0"/>
              <a:t>e</a:t>
            </a:r>
            <a:r>
              <a:rPr lang="fr-FR" b="1" i="1" noProof="0" dirty="0" smtClean="0"/>
              <a:t> Etape de notre mission</a:t>
            </a:r>
            <a:r>
              <a:rPr lang="fr-FR" noProof="0" dirty="0" smtClean="0"/>
              <a:t>, au</a:t>
            </a:r>
            <a:r>
              <a:rPr lang="fr-FR" baseline="0" noProof="0" dirty="0" smtClean="0"/>
              <a:t> niveau individuel, ou ensemble, même devant une large audience, est toujours la même.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Notre verset clé aujourd’hui est </a:t>
            </a:r>
            <a:r>
              <a:rPr lang="fr-FR" b="1" i="1" baseline="0" noProof="0" dirty="0" smtClean="0"/>
              <a:t>Ac2v47,</a:t>
            </a:r>
            <a:r>
              <a:rPr lang="fr-FR" baseline="0" noProof="0" dirty="0" smtClean="0"/>
              <a:t> qui dit :  « </a:t>
            </a:r>
            <a:r>
              <a:rPr lang="fr-FR" b="1" i="1" baseline="0" noProof="0" dirty="0" smtClean="0"/>
              <a:t>Le Seigneur ajoutait </a:t>
            </a:r>
            <a:r>
              <a:rPr lang="fr-FR" baseline="0" noProof="0" dirty="0" smtClean="0"/>
              <a:t>chaque jour à l'Église ceux qui étaient sauvés. »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u="sng" baseline="0" noProof="0" dirty="0" smtClean="0"/>
              <a:t>Ne prenons jamais la place de Dieu,</a:t>
            </a:r>
            <a:r>
              <a:rPr lang="fr-FR" b="1" u="none" baseline="0" noProof="0" dirty="0" smtClean="0"/>
              <a:t> </a:t>
            </a:r>
            <a:r>
              <a:rPr lang="fr-FR" baseline="0" noProof="0" dirty="0" smtClean="0"/>
              <a:t>par des arguments persuasifs, ni par des astuces émotionnelles, car Dieu seul est le Sauveur.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i="1" baseline="0" noProof="0" dirty="0" err="1" smtClean="0"/>
              <a:t>Intercédns</a:t>
            </a:r>
            <a:r>
              <a:rPr lang="fr-FR" b="1" i="1" baseline="0" noProof="0" dirty="0" smtClean="0"/>
              <a:t> </a:t>
            </a:r>
            <a:r>
              <a:rPr lang="fr-FR" baseline="0" noProof="0" dirty="0" smtClean="0"/>
              <a:t>pour ceux </a:t>
            </a:r>
            <a:r>
              <a:rPr lang="fr-FR" baseline="0" noProof="0" dirty="0" smtClean="0"/>
              <a:t>que ns </a:t>
            </a:r>
            <a:r>
              <a:rPr lang="fr-FR" baseline="0" noProof="0" dirty="0" smtClean="0"/>
              <a:t>amenons au Seigneur. </a:t>
            </a:r>
            <a:r>
              <a:rPr lang="fr-FR" baseline="0" noProof="0" dirty="0" smtClean="0"/>
              <a:t>   </a:t>
            </a:r>
            <a:r>
              <a:rPr lang="fr-FR" baseline="0" noProof="0" dirty="0" smtClean="0"/>
              <a:t>Prions qu’ils disent : «Oui!» à JC.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07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L</a:t>
            </a:r>
            <a:r>
              <a:rPr lang="fr-FR" b="1" i="1" baseline="0" noProof="0" dirty="0" smtClean="0"/>
              <a:t>a mission que ns avons ensemble, </a:t>
            </a:r>
            <a:r>
              <a:rPr lang="fr-FR" baseline="0" noProof="0" dirty="0" smtClean="0"/>
              <a:t>d’amener d’autres au SJC, a une </a:t>
            </a:r>
            <a:r>
              <a:rPr lang="fr-FR" b="1" i="1" baseline="0" noProof="0" dirty="0" smtClean="0"/>
              <a:t>6e étape.</a:t>
            </a:r>
            <a:endParaRPr lang="fr-FR" baseline="0" noProof="0" dirty="0" smtClean="0"/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Voici </a:t>
            </a:r>
            <a:r>
              <a:rPr lang="fr-FR" b="1" i="1" baseline="0" noProof="0" dirty="0" smtClean="0"/>
              <a:t>4 domaines </a:t>
            </a:r>
            <a:r>
              <a:rPr lang="fr-FR" baseline="0" noProof="0" dirty="0" smtClean="0"/>
              <a:t>de la vie nouvelle en JC où </a:t>
            </a:r>
            <a:r>
              <a:rPr lang="fr-FR" b="1" i="1" baseline="0" noProof="0" dirty="0" smtClean="0"/>
              <a:t>la pratique de ce que ns croyons se voit</a:t>
            </a:r>
            <a:r>
              <a:rPr lang="fr-FR" baseline="0" noProof="0" dirty="0" smtClean="0"/>
              <a:t>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Le verbe principal est « </a:t>
            </a:r>
            <a:r>
              <a:rPr lang="fr-FR" b="1" u="sng" baseline="0" noProof="0" dirty="0" smtClean="0"/>
              <a:t>persévérer</a:t>
            </a:r>
            <a:r>
              <a:rPr lang="fr-FR" baseline="0" noProof="0" dirty="0" smtClean="0"/>
              <a:t> ». [lire]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Ces </a:t>
            </a:r>
            <a:r>
              <a:rPr lang="fr-FR" baseline="0" noProof="0" dirty="0" err="1" smtClean="0"/>
              <a:t>prtiques</a:t>
            </a:r>
            <a:r>
              <a:rPr lang="fr-FR" baseline="0" noProof="0" dirty="0" smtClean="0"/>
              <a:t> n’étaient </a:t>
            </a:r>
            <a:r>
              <a:rPr lang="fr-FR" baseline="0" noProof="0" dirty="0" err="1" smtClean="0"/>
              <a:t>ps</a:t>
            </a:r>
            <a:r>
              <a:rPr lang="fr-FR" baseline="0" noProof="0" dirty="0" smtClean="0"/>
              <a:t> de </a:t>
            </a:r>
            <a:r>
              <a:rPr lang="fr-FR" baseline="0" noProof="0" dirty="0" err="1" smtClean="0"/>
              <a:t>tmps</a:t>
            </a:r>
            <a:r>
              <a:rPr lang="fr-FR" baseline="0" noProof="0" dirty="0" smtClean="0"/>
              <a:t> en </a:t>
            </a:r>
            <a:r>
              <a:rPr lang="fr-FR" baseline="0" noProof="0" dirty="0" err="1" smtClean="0"/>
              <a:t>tmps</a:t>
            </a:r>
            <a:r>
              <a:rPr lang="fr-FR" baseline="0" noProof="0" dirty="0" smtClean="0"/>
              <a:t>: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noProof="0" dirty="0" smtClean="0"/>
              <a:t>Ils</a:t>
            </a:r>
            <a:r>
              <a:rPr lang="fr-FR" baseline="0" noProof="0" dirty="0" smtClean="0"/>
              <a:t> </a:t>
            </a:r>
            <a:r>
              <a:rPr lang="fr-FR" b="1" i="1" baseline="0" noProof="0" dirty="0" smtClean="0"/>
              <a:t>écoutaient</a:t>
            </a:r>
            <a:r>
              <a:rPr lang="fr-FR" baseline="0" noProof="0" dirty="0" smtClean="0"/>
              <a:t> les messages bibliques.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Ils </a:t>
            </a:r>
            <a:r>
              <a:rPr lang="fr-FR" b="1" i="1" baseline="0" noProof="0" dirty="0" smtClean="0"/>
              <a:t>assistaient</a:t>
            </a:r>
            <a:r>
              <a:rPr lang="fr-FR" baseline="0" noProof="0" dirty="0" smtClean="0"/>
              <a:t> aux réunions des chrétiens.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Ils </a:t>
            </a:r>
            <a:r>
              <a:rPr lang="fr-FR" b="1" i="1" baseline="0" noProof="0" dirty="0" smtClean="0"/>
              <a:t>participaient</a:t>
            </a:r>
            <a:r>
              <a:rPr lang="fr-FR" baseline="0" noProof="0" dirty="0" smtClean="0"/>
              <a:t> à la Table du Seigneur.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Ils </a:t>
            </a:r>
            <a:r>
              <a:rPr lang="fr-FR" b="1" i="1" baseline="0" noProof="0" dirty="0" smtClean="0"/>
              <a:t>priaient</a:t>
            </a:r>
            <a:r>
              <a:rPr lang="fr-FR" baseline="0" noProof="0" dirty="0" smtClean="0"/>
              <a:t> ensemble (les prières).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Ces pratiques </a:t>
            </a:r>
            <a:r>
              <a:rPr lang="fr-FR" baseline="0" noProof="0" dirty="0" err="1" smtClean="0"/>
              <a:t>snt</a:t>
            </a:r>
            <a:r>
              <a:rPr lang="fr-FR" baseline="0" noProof="0" dirty="0" smtClean="0"/>
              <a:t> </a:t>
            </a:r>
            <a:r>
              <a:rPr lang="fr-FR" b="1" u="sng" baseline="0" noProof="0" dirty="0" smtClean="0"/>
              <a:t>égaux</a:t>
            </a:r>
            <a:r>
              <a:rPr lang="fr-FR" baseline="0" noProof="0" dirty="0" smtClean="0"/>
              <a:t> pour </a:t>
            </a:r>
            <a:r>
              <a:rPr lang="fr-FR" baseline="0" noProof="0" dirty="0" err="1" smtClean="0"/>
              <a:t>chq</a:t>
            </a:r>
            <a:r>
              <a:rPr lang="fr-FR" baseline="0" noProof="0" dirty="0" smtClean="0"/>
              <a:t> semaine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76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Il y a une tendance,</a:t>
            </a:r>
            <a:r>
              <a:rPr lang="fr-FR" noProof="0" dirty="0" smtClean="0"/>
              <a:t> de choisir de ne </a:t>
            </a:r>
            <a:r>
              <a:rPr lang="fr-FR" noProof="0" dirty="0" smtClean="0"/>
              <a:t>pas persévérer dans la fraction</a:t>
            </a:r>
            <a:r>
              <a:rPr lang="fr-FR" baseline="0" noProof="0" dirty="0" smtClean="0"/>
              <a:t> du</a:t>
            </a:r>
            <a:r>
              <a:rPr lang="fr-FR" noProof="0" dirty="0" smtClean="0"/>
              <a:t> </a:t>
            </a:r>
            <a:r>
              <a:rPr lang="fr-FR" noProof="0" dirty="0" smtClean="0"/>
              <a:t>pain </a:t>
            </a:r>
            <a:r>
              <a:rPr lang="fr-FR" noProof="0" dirty="0" smtClean="0"/>
              <a:t>chaque </a:t>
            </a:r>
            <a:r>
              <a:rPr lang="fr-FR" noProof="0" dirty="0" smtClean="0"/>
              <a:t>fois qu’on se réunit en église.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</a:t>
            </a:r>
            <a:r>
              <a:rPr lang="fr-FR" b="1" i="1" noProof="0" dirty="0" smtClean="0"/>
              <a:t>D’autres,</a:t>
            </a:r>
            <a:r>
              <a:rPr lang="fr-FR" noProof="0" dirty="0" smtClean="0"/>
              <a:t> choisit de ne pas se </a:t>
            </a:r>
            <a:r>
              <a:rPr lang="fr-FR" noProof="0" dirty="0" smtClean="0"/>
              <a:t>réunir</a:t>
            </a:r>
            <a:r>
              <a:rPr lang="fr-FR" baseline="0" noProof="0" dirty="0" smtClean="0"/>
              <a:t> au moins une fois par semaine !</a:t>
            </a:r>
            <a:endParaRPr lang="fr-FR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</a:t>
            </a:r>
            <a:r>
              <a:rPr lang="fr-FR" b="1" i="1" noProof="0" dirty="0" smtClean="0"/>
              <a:t>Et enfin</a:t>
            </a:r>
            <a:r>
              <a:rPr lang="fr-FR" noProof="0" dirty="0" smtClean="0"/>
              <a:t>, </a:t>
            </a:r>
            <a:r>
              <a:rPr lang="fr-FR" noProof="0" dirty="0" smtClean="0"/>
              <a:t>pourquoi prier ensemble </a:t>
            </a:r>
            <a:r>
              <a:rPr lang="fr-FR" baseline="0" noProof="0" dirty="0" smtClean="0"/>
              <a:t>?</a:t>
            </a:r>
            <a:endParaRPr lang="fr-FR" noProof="0" dirty="0" smtClean="0"/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noProof="0" dirty="0" smtClean="0"/>
              <a:t>En</a:t>
            </a:r>
            <a:r>
              <a:rPr lang="fr-FR" baseline="0" noProof="0" dirty="0" smtClean="0"/>
              <a:t> fait, le Repas du Seigneur, </a:t>
            </a:r>
            <a:r>
              <a:rPr lang="fr-FR" b="1" i="1" baseline="0" noProof="0" dirty="0" smtClean="0"/>
              <a:t>était le </a:t>
            </a:r>
            <a:r>
              <a:rPr lang="fr-FR" b="1" i="0" u="sng" baseline="0" noProof="0" dirty="0" smtClean="0"/>
              <a:t>1</a:t>
            </a:r>
            <a:r>
              <a:rPr lang="fr-FR" b="1" i="0" u="sng" baseline="30000" noProof="0" dirty="0" smtClean="0"/>
              <a:t>er</a:t>
            </a:r>
            <a:r>
              <a:rPr lang="fr-FR" b="1" i="0" u="sng" baseline="0" noProof="0" dirty="0" smtClean="0"/>
              <a:t> commandement</a:t>
            </a:r>
            <a:r>
              <a:rPr lang="fr-FR" b="1" i="0" u="none" baseline="0" noProof="0" dirty="0" smtClean="0"/>
              <a:t> </a:t>
            </a:r>
            <a:r>
              <a:rPr lang="fr-FR" baseline="0" noProof="0" dirty="0" smtClean="0"/>
              <a:t>du SJC, pour la </a:t>
            </a:r>
            <a:r>
              <a:rPr lang="fr-FR" baseline="0" noProof="0" dirty="0" err="1" smtClean="0"/>
              <a:t>Nouv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Allian</a:t>
            </a:r>
            <a:endParaRPr lang="fr-FR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i="1" baseline="0" noProof="0" dirty="0" smtClean="0"/>
              <a:t>IL</a:t>
            </a:r>
            <a:r>
              <a:rPr lang="fr-FR" baseline="0" noProof="0" dirty="0" smtClean="0"/>
              <a:t> a dit : «Faites ceci en mémoire de </a:t>
            </a:r>
            <a:r>
              <a:rPr lang="fr-FR" b="1" i="1" baseline="0" noProof="0" dirty="0" smtClean="0"/>
              <a:t>Moi</a:t>
            </a:r>
            <a:r>
              <a:rPr lang="fr-FR" baseline="0" noProof="0" dirty="0" smtClean="0"/>
              <a:t>.»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C’est un </a:t>
            </a:r>
            <a:r>
              <a:rPr lang="fr-FR" b="1" i="1" baseline="0" noProof="0" dirty="0" smtClean="0"/>
              <a:t>honneur</a:t>
            </a:r>
            <a:r>
              <a:rPr lang="fr-FR" baseline="0" noProof="0" dirty="0" smtClean="0"/>
              <a:t> d’être invité par </a:t>
            </a:r>
            <a:r>
              <a:rPr lang="fr-FR" b="1" i="1" baseline="0" noProof="0" dirty="0" smtClean="0"/>
              <a:t>LUI</a:t>
            </a:r>
            <a:r>
              <a:rPr lang="fr-FR" baseline="0" noProof="0" dirty="0" smtClean="0"/>
              <a:t> à </a:t>
            </a:r>
            <a:r>
              <a:rPr lang="fr-FR" b="1" i="1" baseline="0" noProof="0" dirty="0" smtClean="0"/>
              <a:t>Sa</a:t>
            </a:r>
            <a:r>
              <a:rPr lang="fr-FR" baseline="0" noProof="0" dirty="0" smtClean="0"/>
              <a:t> Table, et nous le faisons pour </a:t>
            </a:r>
            <a:r>
              <a:rPr lang="fr-FR" b="1" i="1" baseline="0" noProof="0" dirty="0" smtClean="0"/>
              <a:t>LUI plaire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103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anose="05000000000000000000" pitchFamily="2" charset="2"/>
              <a:buNone/>
            </a:pPr>
            <a:r>
              <a:rPr lang="fr-FR" b="1" i="1" dirty="0" smtClean="0"/>
              <a:t>Repassons</a:t>
            </a:r>
            <a:r>
              <a:rPr lang="fr-FR" dirty="0" smtClean="0"/>
              <a:t> </a:t>
            </a:r>
            <a:r>
              <a:rPr lang="fr-FR" dirty="0" err="1" smtClean="0"/>
              <a:t>dns</a:t>
            </a:r>
            <a:r>
              <a:rPr lang="fr-FR" dirty="0" smtClean="0"/>
              <a:t> </a:t>
            </a:r>
            <a:r>
              <a:rPr lang="fr-FR" dirty="0" err="1" smtClean="0"/>
              <a:t>ntr</a:t>
            </a:r>
            <a:r>
              <a:rPr lang="fr-FR" dirty="0" smtClean="0"/>
              <a:t> cœur ce que la Bible dit</a:t>
            </a:r>
          </a:p>
          <a:p>
            <a:pPr marL="0" indent="0" defTabSz="164592">
              <a:buFont typeface="Wingdings" panose="05000000000000000000" pitchFamily="2" charset="2"/>
              <a:buNone/>
            </a:pPr>
            <a:r>
              <a:rPr lang="fr-FR" b="1" i="1" dirty="0" smtClean="0"/>
              <a:t>Recherchons</a:t>
            </a:r>
            <a:r>
              <a:rPr lang="fr-FR" baseline="0" dirty="0" smtClean="0"/>
              <a:t> la volonté du Seigneur pour atteindre ensemble toute la région.</a:t>
            </a:r>
            <a:endParaRPr lang="fr-FR" baseline="0" dirty="0"/>
          </a:p>
          <a:p>
            <a:pPr marL="0" indent="0" defTabSz="164592">
              <a:buFont typeface="Wingdings" panose="05000000000000000000" pitchFamily="2" charset="2"/>
              <a:buNone/>
            </a:pPr>
            <a:r>
              <a:rPr lang="fr-FR" b="1" i="1" baseline="0" dirty="0" smtClean="0"/>
              <a:t>Regardons</a:t>
            </a:r>
            <a:r>
              <a:rPr lang="fr-FR" baseline="0" dirty="0" smtClean="0"/>
              <a:t> les résultats avec honnêteté dans un an, pour corriger la mire s’il le faut.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b="1" i="1" baseline="0" dirty="0" smtClean="0"/>
              <a:t>Ac2 résume bien notre Mission Monde </a:t>
            </a:r>
            <a:r>
              <a:rPr lang="fr-FR" baseline="0" dirty="0" smtClean="0"/>
              <a:t>par l’exemple des premiers chrétiens qui </a:t>
            </a:r>
            <a:r>
              <a:rPr lang="fr-FR" baseline="0" smtClean="0"/>
              <a:t>ont </a:t>
            </a:r>
            <a:r>
              <a:rPr lang="fr-FR" b="1" u="sng" baseline="0" smtClean="0"/>
              <a:t>travaillé </a:t>
            </a:r>
            <a:r>
              <a:rPr lang="fr-FR" b="1" u="sng" baseline="0" dirty="0" smtClean="0"/>
              <a:t>ensemble </a:t>
            </a:r>
            <a:r>
              <a:rPr lang="fr-FR" baseline="0" dirty="0" smtClean="0"/>
              <a:t>!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fr-FR" baseline="0" dirty="0" smtClean="0"/>
              <a:t>[lire]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La naissance de l’Eglise</a:t>
            </a:r>
            <a:r>
              <a:rPr lang="fr-FR" noProof="0" dirty="0" smtClean="0"/>
              <a:t>,</a:t>
            </a:r>
            <a:r>
              <a:rPr lang="fr-FR" baseline="0" noProof="0" dirty="0" smtClean="0"/>
              <a:t> </a:t>
            </a:r>
            <a:r>
              <a:rPr lang="fr-FR" baseline="0" noProof="0" dirty="0" smtClean="0"/>
              <a:t>dans </a:t>
            </a:r>
            <a:r>
              <a:rPr lang="fr-FR" baseline="0" noProof="0" dirty="0" smtClean="0"/>
              <a:t>le NT, </a:t>
            </a:r>
            <a:r>
              <a:rPr lang="fr-FR" baseline="0" noProof="0" dirty="0" smtClean="0"/>
              <a:t>se passait </a:t>
            </a:r>
            <a:r>
              <a:rPr lang="fr-FR" baseline="0" noProof="0" dirty="0" smtClean="0"/>
              <a:t>le </a:t>
            </a:r>
            <a:r>
              <a:rPr lang="fr-FR" baseline="0" noProof="0" dirty="0" smtClean="0"/>
              <a:t>jr de </a:t>
            </a:r>
            <a:r>
              <a:rPr lang="fr-FR" baseline="0" noProof="0" dirty="0" smtClean="0"/>
              <a:t>la </a:t>
            </a:r>
            <a:r>
              <a:rPr lang="fr-FR" baseline="0" noProof="0" dirty="0" smtClean="0"/>
              <a:t>Pentecôte </a:t>
            </a:r>
            <a:r>
              <a:rPr lang="fr-FR" baseline="0" noProof="0" dirty="0" smtClean="0"/>
              <a:t>de </a:t>
            </a:r>
            <a:r>
              <a:rPr lang="fr-FR" baseline="0" noProof="0" dirty="0" smtClean="0"/>
              <a:t>l’AT !</a:t>
            </a:r>
            <a:endParaRPr lang="fr-FR" baseline="0" noProof="0" dirty="0" smtClean="0"/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Nous lisons dans </a:t>
            </a:r>
            <a:r>
              <a:rPr lang="fr-FR" b="1" i="1" baseline="0" noProof="0" dirty="0" smtClean="0"/>
              <a:t>Lév23v16,</a:t>
            </a:r>
            <a:r>
              <a:rPr lang="fr-FR" baseline="0" noProof="0" dirty="0" smtClean="0"/>
              <a:t> que la Pâque, et la semaine de Pain sans Levain, </a:t>
            </a:r>
            <a:r>
              <a:rPr lang="fr-FR" baseline="0" noProof="0" dirty="0" smtClean="0"/>
              <a:t>seraient suivies</a:t>
            </a:r>
            <a:r>
              <a:rPr lang="fr-FR" baseline="0" noProof="0" dirty="0" smtClean="0"/>
              <a:t>, par la Fête des Semaines, </a:t>
            </a:r>
            <a:r>
              <a:rPr lang="fr-FR" baseline="0" noProof="0" dirty="0" smtClean="0"/>
              <a:t>qui est </a:t>
            </a:r>
            <a:r>
              <a:rPr lang="fr-FR" baseline="0" noProof="0" dirty="0" smtClean="0"/>
              <a:t>La </a:t>
            </a:r>
            <a:r>
              <a:rPr lang="fr-FR" baseline="0" noProof="0" dirty="0" smtClean="0"/>
              <a:t>Pentecôte; </a:t>
            </a:r>
            <a:r>
              <a:rPr lang="fr-FR" baseline="0" noProof="0" dirty="0" smtClean="0"/>
              <a:t>7 semaines + </a:t>
            </a:r>
            <a:r>
              <a:rPr lang="fr-FR" baseline="0" noProof="0" dirty="0" smtClean="0"/>
              <a:t>1 </a:t>
            </a:r>
            <a:r>
              <a:rPr lang="fr-FR" baseline="0" noProof="0" dirty="0" smtClean="0"/>
              <a:t>jour </a:t>
            </a:r>
            <a:r>
              <a:rPr lang="fr-FR" baseline="0" noProof="0" dirty="0" err="1" smtClean="0"/>
              <a:t>aprs</a:t>
            </a:r>
            <a:r>
              <a:rPr lang="fr-FR" baseline="0" noProof="0" smtClean="0"/>
              <a:t> la Pâque</a:t>
            </a:r>
            <a:endParaRPr lang="fr-FR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Au lieu du Pain sans Levain, il fallait Deux Pains Levés, selon </a:t>
            </a:r>
            <a:r>
              <a:rPr lang="fr-FR" b="1" i="1" baseline="0" noProof="0" dirty="0" smtClean="0"/>
              <a:t>Lév23v17</a:t>
            </a:r>
            <a:r>
              <a:rPr lang="fr-FR" baseline="0" noProof="0" dirty="0" smtClean="0"/>
              <a:t>, deux pains, légers comme </a:t>
            </a:r>
            <a:r>
              <a:rPr lang="fr-FR" b="1" u="sng" baseline="0" noProof="0" dirty="0" smtClean="0"/>
              <a:t>des gâteaux d’anniversaires </a:t>
            </a:r>
            <a:r>
              <a:rPr lang="fr-FR" baseline="0" noProof="0" dirty="0" smtClean="0"/>
              <a:t>!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La prophétie biblique est partout dans la Bible, et ns y voyons Israël et l’Eglise en fête.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Le </a:t>
            </a:r>
            <a:r>
              <a:rPr lang="fr-FR" b="1" i="1" noProof="0" dirty="0" smtClean="0"/>
              <a:t>contexte</a:t>
            </a:r>
            <a:r>
              <a:rPr lang="fr-FR" noProof="0" dirty="0" smtClean="0"/>
              <a:t> de la Pentecôte est important</a:t>
            </a:r>
            <a:r>
              <a:rPr lang="fr-FR" baseline="0" noProof="0" dirty="0" smtClean="0"/>
              <a:t>.</a:t>
            </a:r>
          </a:p>
          <a:p>
            <a:pPr marL="171450" indent="-171450" defTabSz="164592">
              <a:buFont typeface="Wingdings" pitchFamily="2" charset="2"/>
              <a:buChar char="Ø"/>
            </a:pPr>
            <a:r>
              <a:rPr lang="fr-FR" baseline="0" noProof="0" dirty="0" smtClean="0"/>
              <a:t>On aimerait bien </a:t>
            </a:r>
            <a:r>
              <a:rPr lang="fr-FR" b="1" i="1" baseline="0" noProof="0" dirty="0" smtClean="0"/>
              <a:t>revivre</a:t>
            </a:r>
            <a:r>
              <a:rPr lang="fr-FR" baseline="0" noProof="0" dirty="0" smtClean="0"/>
              <a:t> </a:t>
            </a:r>
            <a:r>
              <a:rPr lang="fr-FR" b="1" i="1" baseline="0" noProof="0" dirty="0" smtClean="0"/>
              <a:t>ces jours</a:t>
            </a:r>
            <a:r>
              <a:rPr lang="fr-FR" baseline="0" noProof="0" dirty="0" smtClean="0"/>
              <a:t>. 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aseline="0" noProof="0" dirty="0" smtClean="0"/>
              <a:t>Dns </a:t>
            </a:r>
            <a:r>
              <a:rPr lang="fr-FR" baseline="0" noProof="0" dirty="0" smtClean="0"/>
              <a:t>quel contexte, est-ce </a:t>
            </a:r>
            <a:r>
              <a:rPr lang="fr-FR" baseline="0" noProof="0" dirty="0" smtClean="0"/>
              <a:t>possible?[survol]</a:t>
            </a:r>
            <a:endParaRPr lang="fr-FR" baseline="0" noProof="0" dirty="0" smtClean="0"/>
          </a:p>
          <a:p>
            <a:pPr marL="0" indent="-192024" defTabSz="164592">
              <a:buFont typeface="Wingdings" pitchFamily="2" charset="2"/>
              <a:buChar char="Ø"/>
            </a:pPr>
            <a:r>
              <a:rPr lang="fr-FR" b="1" i="1" baseline="0" noProof="0" dirty="0" smtClean="0"/>
              <a:t>Lisons Ac2v1à47 </a:t>
            </a:r>
            <a:r>
              <a:rPr lang="fr-FR" baseline="0" noProof="0" dirty="0" smtClean="0"/>
              <a:t>afin de bien saisir le contexte de ce verset clef !  [</a:t>
            </a:r>
            <a:r>
              <a:rPr lang="fr-FR" b="0" i="1" baseline="0" noProof="0" dirty="0" smtClean="0"/>
              <a:t>jeune volontaire</a:t>
            </a:r>
            <a:r>
              <a:rPr lang="fr-FR" baseline="0" noProof="0" dirty="0" smtClean="0"/>
              <a:t>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Le Jr de la Pentecôte, le SJC a </a:t>
            </a:r>
            <a:r>
              <a:rPr lang="fr-FR" b="1" i="1" baseline="0" noProof="0" dirty="0" smtClean="0"/>
              <a:t>commencé</a:t>
            </a:r>
            <a:r>
              <a:rPr lang="fr-FR" b="0" i="0" baseline="0" noProof="0" dirty="0" smtClean="0"/>
              <a:t> l’église, </a:t>
            </a:r>
            <a:r>
              <a:rPr lang="fr-FR" b="1" i="1" baseline="0" noProof="0" dirty="0" smtClean="0"/>
              <a:t>de la même manière </a:t>
            </a:r>
            <a:r>
              <a:rPr lang="fr-FR" b="0" i="0" baseline="0" noProof="0" dirty="0" smtClean="0"/>
              <a:t>qu’IL avait commencé sa Mission Israël.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u="sng" baseline="0" noProof="0" dirty="0" smtClean="0"/>
              <a:t>La comparaison entre Mc1v17 et Ac1v8 est frappante</a:t>
            </a:r>
            <a:r>
              <a:rPr lang="fr-FR" b="1" u="none" baseline="0" noProof="0" dirty="0" smtClean="0"/>
              <a:t> !</a:t>
            </a:r>
            <a:endParaRPr lang="fr-FR" b="1" u="none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b="1" i="1" noProof="0" dirty="0" smtClean="0"/>
              <a:t>Pour la première fois </a:t>
            </a:r>
            <a:r>
              <a:rPr lang="fr-FR" noProof="0" dirty="0" smtClean="0"/>
              <a:t>dans le NT, nous</a:t>
            </a:r>
            <a:r>
              <a:rPr lang="fr-FR" baseline="0" noProof="0" dirty="0" smtClean="0"/>
              <a:t> lisons l’histoire de milliers de gens qui se tournent vers le Seigneur.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Même </a:t>
            </a:r>
            <a:r>
              <a:rPr lang="fr-FR" b="1" i="1" baseline="0" noProof="0" dirty="0" smtClean="0"/>
              <a:t>le SJC n’a jamais fait un appel </a:t>
            </a:r>
            <a:r>
              <a:rPr lang="fr-FR" baseline="0" noProof="0" dirty="0" smtClean="0"/>
              <a:t>comme Pierre. [lire] </a:t>
            </a:r>
            <a:r>
              <a:rPr lang="fr-FR" baseline="0" noProof="0" dirty="0" smtClean="0"/>
              <a:t> J’ai </a:t>
            </a:r>
            <a:r>
              <a:rPr lang="fr-FR" baseline="0" noProof="0" dirty="0" smtClean="0"/>
              <a:t>choisi la </a:t>
            </a:r>
            <a:r>
              <a:rPr lang="fr-FR" baseline="0" noProof="0" dirty="0" err="1" smtClean="0"/>
              <a:t>trad</a:t>
            </a:r>
            <a:r>
              <a:rPr lang="fr-FR" baseline="0" noProof="0" dirty="0" smtClean="0"/>
              <a:t> de </a:t>
            </a:r>
            <a:r>
              <a:rPr lang="fr-FR" baseline="0" noProof="0" dirty="0" err="1" smtClean="0"/>
              <a:t>Drby</a:t>
            </a:r>
            <a:r>
              <a:rPr lang="fr-FR" baseline="0" noProof="0" dirty="0" smtClean="0"/>
              <a:t> </a:t>
            </a:r>
            <a:r>
              <a:rPr lang="fr-FR" baseline="0" noProof="0" dirty="0" smtClean="0"/>
              <a:t>car </a:t>
            </a:r>
            <a:r>
              <a:rPr lang="fr-FR" b="1" i="1" baseline="0" noProof="0" dirty="0" smtClean="0"/>
              <a:t>le grec est semblable à Lc3v3+Mt12v41</a:t>
            </a:r>
            <a:endParaRPr lang="fr-FR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aseline="0" noProof="0" dirty="0" smtClean="0"/>
              <a:t>On ne se baptise pas pour être pardonné !</a:t>
            </a:r>
            <a:endParaRPr lang="fr-FR" baseline="0" noProof="0" dirty="0" smtClean="0"/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Le </a:t>
            </a:r>
            <a:r>
              <a:rPr lang="fr-FR" b="1" i="1" baseline="0" noProof="0" dirty="0" smtClean="0"/>
              <a:t>SJC a évité les foules</a:t>
            </a:r>
            <a:r>
              <a:rPr lang="fr-FR" baseline="0" noProof="0" dirty="0" smtClean="0"/>
              <a:t>, pour faire un </a:t>
            </a:r>
            <a:r>
              <a:rPr lang="fr-FR" b="0" u="none" baseline="0" noProof="0" dirty="0" smtClean="0"/>
              <a:t>travail personnel</a:t>
            </a:r>
            <a:r>
              <a:rPr lang="fr-FR" baseline="0" noProof="0" dirty="0" smtClean="0"/>
              <a:t>, selon les 4 évangiles. [lire 2]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JC a eu compassion, quand les foules sont venues à Lui, mais </a:t>
            </a:r>
            <a:r>
              <a:rPr lang="fr-FR" b="1" i="1" baseline="0" noProof="0" dirty="0" smtClean="0"/>
              <a:t>IL les a renvoyées </a:t>
            </a:r>
            <a:r>
              <a:rPr lang="fr-FR" b="0" i="0" baseline="0" noProof="0" dirty="0" err="1" smtClean="0"/>
              <a:t>chq</a:t>
            </a:r>
            <a:r>
              <a:rPr lang="fr-FR" b="0" i="0" baseline="0" noProof="0" dirty="0" smtClean="0"/>
              <a:t> fois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8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La </a:t>
            </a:r>
            <a:r>
              <a:rPr lang="fr-FR" b="1" i="1" noProof="0" dirty="0" smtClean="0"/>
              <a:t>Mission</a:t>
            </a:r>
            <a:r>
              <a:rPr lang="fr-FR" b="1" i="1" baseline="0" noProof="0" dirty="0" smtClean="0"/>
              <a:t> </a:t>
            </a:r>
            <a:r>
              <a:rPr lang="fr-FR" b="1" i="1" baseline="0" noProof="0" dirty="0" err="1" smtClean="0"/>
              <a:t>Mnde</a:t>
            </a:r>
            <a:r>
              <a:rPr lang="fr-FR" b="1" i="1" baseline="0" noProof="0" dirty="0" smtClean="0"/>
              <a:t> </a:t>
            </a:r>
            <a:r>
              <a:rPr lang="fr-FR" baseline="0" noProof="0" dirty="0" smtClean="0"/>
              <a:t>n’est plus la Mission </a:t>
            </a:r>
            <a:r>
              <a:rPr lang="fr-FR" baseline="0" noProof="0" dirty="0" smtClean="0"/>
              <a:t>Israël</a:t>
            </a:r>
            <a:endParaRPr lang="fr-FR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Depuis la fin des Evangiles, on ne prêche </a:t>
            </a:r>
            <a:r>
              <a:rPr lang="fr-FR" b="1" i="1" baseline="0" noProof="0" dirty="0" smtClean="0"/>
              <a:t>plus le Royaume des Cieux</a:t>
            </a:r>
            <a:r>
              <a:rPr lang="fr-FR" baseline="0" noProof="0" dirty="0" smtClean="0"/>
              <a:t>, mais le Royaume de Dieu, qui est beaucoup plus large qu’Israël.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="1" u="sng" baseline="0" noProof="0" dirty="0" smtClean="0"/>
              <a:t>Le Message n’est plus le même</a:t>
            </a:r>
            <a:r>
              <a:rPr lang="fr-FR" baseline="0" noProof="0" dirty="0" smtClean="0"/>
              <a:t>, car Christ est mort pour nos péchés, et revenu à la vie !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Notre message est au sujet </a:t>
            </a:r>
            <a:r>
              <a:rPr lang="fr-FR" b="1" i="1" baseline="0" noProof="0" dirty="0" smtClean="0"/>
              <a:t>du salut </a:t>
            </a:r>
            <a:r>
              <a:rPr lang="fr-FR" b="1" i="1" baseline="0" noProof="0" dirty="0" smtClean="0"/>
              <a:t>personnel et éternel</a:t>
            </a:r>
            <a:r>
              <a:rPr lang="fr-FR" b="1" i="1" baseline="0" noProof="0" dirty="0" smtClean="0"/>
              <a:t>, </a:t>
            </a:r>
            <a:r>
              <a:rPr lang="fr-FR" baseline="0" noProof="0" dirty="0" smtClean="0"/>
              <a:t>par le pardon des péchés, offert gratuitement par le SJC.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8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Il a </a:t>
            </a:r>
            <a:r>
              <a:rPr lang="fr-FR" b="1" i="1" noProof="0" dirty="0" smtClean="0"/>
              <a:t>insisté</a:t>
            </a:r>
            <a:r>
              <a:rPr lang="fr-FR" baseline="0" noProof="0" dirty="0" smtClean="0"/>
              <a:t> sur l’importance d’être </a:t>
            </a:r>
            <a:r>
              <a:rPr lang="fr-FR" b="1" i="1" baseline="0" noProof="0" dirty="0" smtClean="0"/>
              <a:t>sauvé</a:t>
            </a:r>
            <a:r>
              <a:rPr lang="fr-FR" baseline="0" noProof="0" dirty="0" smtClean="0"/>
              <a:t>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Le </a:t>
            </a:r>
            <a:r>
              <a:rPr lang="fr-FR" b="1" i="0" u="sng" baseline="0" noProof="0" dirty="0" smtClean="0"/>
              <a:t>choix de devenir chrétien</a:t>
            </a:r>
            <a:r>
              <a:rPr lang="fr-FR" b="1" i="0" u="none" baseline="0" noProof="0" dirty="0" smtClean="0"/>
              <a:t> </a:t>
            </a:r>
            <a:r>
              <a:rPr lang="fr-FR" baseline="0" noProof="0" dirty="0" smtClean="0"/>
              <a:t>est personnel et individuel, mais la puissance du SJC est la même pour chacun qui choisit.[lire]</a:t>
            </a:r>
          </a:p>
          <a:p>
            <a:pPr marL="0" indent="0" algn="ctr" defTabSz="164592">
              <a:buFont typeface="Wingdings" pitchFamily="2" charset="2"/>
              <a:buNone/>
            </a:pPr>
            <a:r>
              <a:rPr lang="fr-FR" b="1" i="1" baseline="0" noProof="0" dirty="0" smtClean="0"/>
              <a:t>Avez-vous fait le choix ?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Le message de la Bonne Nouvelle, ou l’Evangile, est toujours lié </a:t>
            </a:r>
            <a:r>
              <a:rPr lang="fr-FR" baseline="0" noProof="0" dirty="0" err="1" smtClean="0"/>
              <a:t>avc</a:t>
            </a:r>
            <a:r>
              <a:rPr lang="fr-FR" b="0" i="1" baseline="0" noProof="0" dirty="0" smtClean="0"/>
              <a:t> </a:t>
            </a:r>
            <a:r>
              <a:rPr lang="fr-FR" b="0" i="0" baseline="0" noProof="0" dirty="0" smtClean="0"/>
              <a:t>une</a:t>
            </a:r>
            <a:r>
              <a:rPr lang="fr-FR" b="1" i="0" baseline="0" noProof="0" dirty="0" smtClean="0"/>
              <a:t> </a:t>
            </a:r>
            <a:r>
              <a:rPr lang="fr-FR" b="1" i="1" baseline="0" noProof="0" dirty="0" smtClean="0"/>
              <a:t>invitation.</a:t>
            </a:r>
            <a:endParaRPr lang="fr-FR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i="1" baseline="0" noProof="0" dirty="0" smtClean="0"/>
              <a:t>Soit</a:t>
            </a:r>
            <a:r>
              <a:rPr lang="fr-FR" baseline="0" noProof="0" dirty="0" smtClean="0"/>
              <a:t> que nous invitons une personne sur le plan personnel, </a:t>
            </a:r>
            <a:r>
              <a:rPr lang="fr-FR" b="1" i="1" baseline="0" noProof="0" dirty="0" smtClean="0"/>
              <a:t>soit</a:t>
            </a:r>
            <a:r>
              <a:rPr lang="fr-FR" baseline="0" noProof="0" dirty="0" smtClean="0"/>
              <a:t> que nous invitons toute une ville, le message </a:t>
            </a:r>
            <a:r>
              <a:rPr lang="fr-FR" b="1" i="1" baseline="0" noProof="0" dirty="0" smtClean="0"/>
              <a:t>devient la Bonne Nouvelle</a:t>
            </a:r>
            <a:r>
              <a:rPr lang="fr-FR" baseline="0" noProof="0" dirty="0" smtClean="0"/>
              <a:t> quand il y a une invitation.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7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Quand j’amène </a:t>
            </a:r>
            <a:r>
              <a:rPr lang="fr-FR" b="1" i="1" noProof="0" dirty="0" smtClean="0"/>
              <a:t>une personne </a:t>
            </a:r>
            <a:r>
              <a:rPr lang="fr-FR" noProof="0" dirty="0" smtClean="0"/>
              <a:t>au Seigneur,</a:t>
            </a:r>
            <a:r>
              <a:rPr lang="fr-FR" baseline="0" noProof="0" dirty="0" smtClean="0"/>
              <a:t> je suis dans la joie.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En </a:t>
            </a:r>
            <a:r>
              <a:rPr lang="fr-FR" b="1" i="1" baseline="0" noProof="0" dirty="0" smtClean="0"/>
              <a:t>travaillant ensemble, </a:t>
            </a:r>
            <a:r>
              <a:rPr lang="fr-FR" baseline="0" noProof="0" dirty="0" smtClean="0"/>
              <a:t>les résultats peuvent dépasser le # que ns sommes. [lire]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	Dans la bouche de </a:t>
            </a:r>
            <a:r>
              <a:rPr lang="fr-FR" b="1" i="1" noProof="0" dirty="0" smtClean="0"/>
              <a:t>2 ou 3 témoins</a:t>
            </a:r>
            <a:r>
              <a:rPr lang="fr-FR" noProof="0" dirty="0" smtClean="0"/>
              <a:t>, toute vérité de </a:t>
            </a:r>
            <a:r>
              <a:rPr lang="fr-FR" noProof="0" dirty="0" err="1" smtClean="0"/>
              <a:t>ntre</a:t>
            </a:r>
            <a:r>
              <a:rPr lang="fr-FR" noProof="0" dirty="0" smtClean="0"/>
              <a:t> bouche est établie selon</a:t>
            </a:r>
            <a:r>
              <a:rPr lang="fr-FR" baseline="0" noProof="0" dirty="0" smtClean="0"/>
              <a:t> Jn8v17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Ainsi, </a:t>
            </a:r>
            <a:r>
              <a:rPr lang="fr-FR" b="1" u="sng" baseline="0" noProof="0" dirty="0" smtClean="0"/>
              <a:t>la 1</a:t>
            </a:r>
            <a:r>
              <a:rPr lang="fr-FR" b="1" u="sng" baseline="30000" noProof="0" dirty="0" smtClean="0"/>
              <a:t>ere</a:t>
            </a:r>
            <a:r>
              <a:rPr lang="fr-FR" b="1" u="sng" baseline="0" noProof="0" dirty="0" smtClean="0"/>
              <a:t> chose</a:t>
            </a:r>
            <a:r>
              <a:rPr lang="fr-FR" baseline="0" noProof="0" dirty="0" smtClean="0"/>
              <a:t> à faire pour avoir de tels </a:t>
            </a:r>
            <a:r>
              <a:rPr lang="fr-FR" baseline="0" noProof="0" dirty="0" smtClean="0"/>
              <a:t>résultats, </a:t>
            </a:r>
            <a:r>
              <a:rPr lang="fr-FR" baseline="0" noProof="0" dirty="0" smtClean="0"/>
              <a:t>est de </a:t>
            </a:r>
            <a:r>
              <a:rPr lang="fr-FR" b="1" i="1" baseline="0" noProof="0" dirty="0" smtClean="0"/>
              <a:t>garder l’unité de l’E-S</a:t>
            </a:r>
            <a:endParaRPr lang="fr-FR" baseline="0" noProof="0" dirty="0" smtClean="0"/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Selon </a:t>
            </a:r>
            <a:r>
              <a:rPr lang="fr-FR" b="1" i="1" baseline="0" noProof="0" dirty="0" smtClean="0"/>
              <a:t>v4</a:t>
            </a:r>
            <a:r>
              <a:rPr lang="fr-FR" baseline="0" noProof="0" dirty="0" smtClean="0"/>
              <a:t> tous les 120 étaient unis par l’E-S.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i="1" baseline="0" noProof="0" dirty="0" smtClean="0"/>
              <a:t>L’Ennemi</a:t>
            </a:r>
            <a:r>
              <a:rPr lang="fr-FR" baseline="0" noProof="0" dirty="0" smtClean="0"/>
              <a:t> de </a:t>
            </a:r>
            <a:r>
              <a:rPr lang="fr-FR" baseline="0" noProof="0" dirty="0" err="1" smtClean="0"/>
              <a:t>ntr</a:t>
            </a:r>
            <a:r>
              <a:rPr lang="fr-FR" baseline="0" noProof="0" dirty="0" smtClean="0"/>
              <a:t> âme aime créer la division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 </a:t>
            </a:r>
            <a:r>
              <a:rPr lang="fr-FR" baseline="0" noProof="0" dirty="0" err="1" smtClean="0"/>
              <a:t>chrche</a:t>
            </a:r>
            <a:r>
              <a:rPr lang="fr-FR" baseline="0" noProof="0" dirty="0" smtClean="0"/>
              <a:t> à ns </a:t>
            </a:r>
            <a:r>
              <a:rPr lang="fr-FR" baseline="0" noProof="0" dirty="0" err="1" smtClean="0"/>
              <a:t>divisr</a:t>
            </a:r>
            <a:r>
              <a:rPr lang="fr-FR" baseline="0" noProof="0" dirty="0" smtClean="0"/>
              <a:t>. Ne le laissez </a:t>
            </a:r>
            <a:r>
              <a:rPr lang="fr-FR" baseline="0" noProof="0" dirty="0" err="1" smtClean="0"/>
              <a:t>ps</a:t>
            </a:r>
            <a:r>
              <a:rPr lang="fr-FR" baseline="0" noProof="0" dirty="0" smtClean="0"/>
              <a:t> le faire.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7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Selon</a:t>
            </a:r>
            <a:r>
              <a:rPr lang="fr-FR" baseline="0" noProof="0" dirty="0" smtClean="0"/>
              <a:t> </a:t>
            </a:r>
            <a:r>
              <a:rPr lang="fr-FR" b="1" i="1" baseline="0" noProof="0" dirty="0" smtClean="0"/>
              <a:t>Jn17v21</a:t>
            </a:r>
            <a:r>
              <a:rPr lang="fr-FR" baseline="0" noProof="0" dirty="0" smtClean="0"/>
              <a:t> le SJC a prié pour cela.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Quand nous sommes unis, </a:t>
            </a:r>
            <a:r>
              <a:rPr lang="fr-FR" b="1" i="1" baseline="0" noProof="0" dirty="0" smtClean="0"/>
              <a:t>le monde nous écoute.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Mais, quand nous sommes divisés sur des choses non-essentielles, </a:t>
            </a:r>
            <a:r>
              <a:rPr lang="fr-FR" b="1" i="1" baseline="0" noProof="0" dirty="0" smtClean="0"/>
              <a:t>le monde se moque de nous !</a:t>
            </a:r>
          </a:p>
          <a:p>
            <a:r>
              <a:rPr lang="fr-FR" b="1" u="none" baseline="0" noProof="0" dirty="0" smtClean="0"/>
              <a:t>    </a:t>
            </a:r>
            <a:r>
              <a:rPr lang="fr-FR" b="1" u="sng" baseline="0" noProof="0" dirty="0" smtClean="0"/>
              <a:t>Ecoutons la prière de Jésus</a:t>
            </a:r>
            <a:r>
              <a:rPr lang="fr-FR" b="1" u="none" baseline="0" noProof="0" dirty="0" smtClean="0"/>
              <a:t> </a:t>
            </a:r>
            <a:r>
              <a:rPr lang="fr-FR" baseline="0" noProof="0" dirty="0" smtClean="0"/>
              <a:t>:  « Je prie…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afin que tous soient un, comme toi, Père, tu es en moi, et comme je suis en toi, afin qu'eux aussi soient un en nous, </a:t>
            </a:r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que le monde croie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tu m'as envoyé. 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5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fr-FR" noProof="0" dirty="0" smtClean="0"/>
              <a:t>D’accord on est uni mais</a:t>
            </a:r>
            <a:r>
              <a:rPr lang="fr-FR" baseline="0" noProof="0" dirty="0" smtClean="0"/>
              <a:t> </a:t>
            </a:r>
            <a:r>
              <a:rPr lang="fr-FR" b="1" i="1" baseline="0" noProof="0" dirty="0" smtClean="0"/>
              <a:t>le </a:t>
            </a:r>
            <a:r>
              <a:rPr lang="fr-FR" b="1" i="1" baseline="0" noProof="0" dirty="0" err="1" smtClean="0"/>
              <a:t>mnde</a:t>
            </a:r>
            <a:r>
              <a:rPr lang="fr-FR" b="1" i="1" baseline="0" noProof="0" dirty="0" smtClean="0"/>
              <a:t> ne sait pas pourquoi !   </a:t>
            </a:r>
            <a:r>
              <a:rPr lang="fr-FR" b="0" i="1" u="sng" baseline="0" noProof="0" dirty="0" smtClean="0"/>
              <a:t>Un témoin silencieux n’existe pas</a:t>
            </a:r>
            <a:r>
              <a:rPr lang="fr-FR" b="0" i="0" baseline="0" noProof="0" dirty="0" smtClean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Exactement </a:t>
            </a:r>
            <a:r>
              <a:rPr lang="fr-FR" b="0" i="0" baseline="0" noProof="0" dirty="0" smtClean="0"/>
              <a:t>comme la mission personnelle </a:t>
            </a:r>
            <a:r>
              <a:rPr lang="fr-FR" baseline="0" noProof="0" dirty="0" smtClean="0"/>
              <a:t>que ns avons, </a:t>
            </a:r>
            <a:r>
              <a:rPr lang="fr-FR" b="1" i="0" u="sng" baseline="0" noProof="0" dirty="0" smtClean="0"/>
              <a:t>il faut travailler le terrain</a:t>
            </a:r>
            <a:r>
              <a:rPr lang="fr-FR" b="1" i="0" baseline="0" noProof="0" dirty="0" smtClean="0"/>
              <a:t> </a:t>
            </a:r>
            <a:r>
              <a:rPr lang="fr-FR" baseline="0" noProof="0" dirty="0" err="1" smtClean="0"/>
              <a:t>avc</a:t>
            </a:r>
            <a:r>
              <a:rPr lang="fr-FR" baseline="0" noProof="0" dirty="0" smtClean="0"/>
              <a:t> </a:t>
            </a:r>
            <a:r>
              <a:rPr lang="fr-FR" b="1" i="1" baseline="0" noProof="0" dirty="0" smtClean="0"/>
              <a:t>un témoignage de ce que Dieu a fait</a:t>
            </a:r>
            <a:r>
              <a:rPr lang="fr-FR" baseline="0" noProof="0" dirty="0" smtClean="0"/>
              <a:t>. [lire]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fr-FR" baseline="0" noProof="0" dirty="0" smtClean="0"/>
              <a:t>Ils ne </a:t>
            </a:r>
            <a:r>
              <a:rPr lang="fr-FR" baseline="0" noProof="0" dirty="0" err="1" smtClean="0"/>
              <a:t>snt</a:t>
            </a:r>
            <a:r>
              <a:rPr lang="fr-FR" baseline="0" noProof="0" dirty="0" smtClean="0"/>
              <a:t> </a:t>
            </a:r>
            <a:r>
              <a:rPr lang="fr-FR" b="0" i="1" u="sng" baseline="0" noProof="0" dirty="0" smtClean="0"/>
              <a:t>pas restés </a:t>
            </a:r>
            <a:r>
              <a:rPr lang="fr-FR" b="0" i="1" u="sng" baseline="0" noProof="0" dirty="0" err="1" smtClean="0"/>
              <a:t>dns</a:t>
            </a:r>
            <a:r>
              <a:rPr lang="fr-FR" b="0" i="1" u="sng" baseline="0" noProof="0" dirty="0" smtClean="0"/>
              <a:t> la chambre haute</a:t>
            </a:r>
            <a:r>
              <a:rPr lang="fr-FR" baseline="0" noProof="0" dirty="0" smtClean="0"/>
              <a:t>, mais ils sont </a:t>
            </a:r>
            <a:r>
              <a:rPr lang="fr-FR" i="1" u="sng" baseline="0" noProof="0" dirty="0" smtClean="0"/>
              <a:t>descendus dans la rue,</a:t>
            </a:r>
            <a:r>
              <a:rPr lang="fr-FR" baseline="0" noProof="0" dirty="0" smtClean="0"/>
              <a:t> </a:t>
            </a:r>
            <a:r>
              <a:rPr lang="fr-FR" b="1" i="1" baseline="0" noProof="0" dirty="0" smtClean="0"/>
              <a:t>ET</a:t>
            </a:r>
            <a:r>
              <a:rPr lang="fr-FR" baseline="0" noProof="0" dirty="0" smtClean="0"/>
              <a:t> ils ont </a:t>
            </a:r>
            <a:r>
              <a:rPr lang="fr-FR" i="1" u="sng" baseline="0" noProof="0" dirty="0" smtClean="0"/>
              <a:t>parlé la langue</a:t>
            </a:r>
            <a:r>
              <a:rPr lang="fr-FR" baseline="0" noProof="0" dirty="0" smtClean="0"/>
              <a:t> des peuples, dans la rue.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fr-FR" baseline="0" noProof="0" dirty="0" smtClean="0"/>
              <a:t>	Ils n’ont pas attendu que les autres leurs pose des questions, mais ils ont même </a:t>
            </a:r>
            <a:r>
              <a:rPr lang="fr-FR" i="1" u="sng" baseline="0" noProof="0" dirty="0" smtClean="0"/>
              <a:t>incité des questions et des débats</a:t>
            </a:r>
            <a:r>
              <a:rPr lang="fr-FR" baseline="0" noProof="0" dirty="0" smtClean="0"/>
              <a:t> </a:t>
            </a:r>
            <a:r>
              <a:rPr lang="fr-FR" b="1" i="1" baseline="0" noProof="0" dirty="0" smtClean="0"/>
              <a:t>par leurs paroles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206618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Ensemble atteignons plus.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829"/>
            <a:ext cx="9144000" cy="46592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Ne nous arrêtons pas là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Pierre prêche l’Evangile.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Que </a:t>
            </a:r>
            <a:r>
              <a:rPr lang="fr-FR" dirty="0">
                <a:latin typeface="Arial" pitchFamily="34" charset="0"/>
                <a:cs typeface="Arial" pitchFamily="34" charset="0"/>
              </a:rPr>
              <a:t>toute la maison d'Israël sache donc avec certitude que Dieu a fait Seigneur et Christ ce Jésus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vous avez crucifié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2v36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 smtClean="0">
                <a:latin typeface="Arial" pitchFamily="34" charset="0"/>
                <a:cs typeface="Arial" pitchFamily="34" charset="0"/>
              </a:rPr>
              <a:t>#3 Semer la Parole de Dieu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9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Pierre lance le filet.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Pierre leur dit :  ‘Repentez-vous, et que chacun de vous soit baptisé au nom de Jésus Christ, en [vue] de la rémission de vos péchés ;  et vous recevrez le don du Saint Esprit.’ »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Actes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2v38</a:t>
            </a:r>
            <a:r>
              <a:rPr lang="fr-FR" sz="26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JND</a:t>
            </a:r>
            <a:endParaRPr lang="fr-FR" sz="26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600" dirty="0" smtClean="0">
                <a:latin typeface="Arial" pitchFamily="34" charset="0"/>
                <a:cs typeface="Arial" pitchFamily="34" charset="0"/>
              </a:rPr>
              <a:t>#4 Encourager une décision</a:t>
            </a:r>
            <a:endParaRPr lang="fr-FR" sz="4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 Seigneur ajoutait chaque jour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9237869" cy="46805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#5 Le </a:t>
            </a:r>
            <a:r>
              <a:rPr lang="fr-FR" dirty="0"/>
              <a:t>salut vient de </a:t>
            </a:r>
            <a:r>
              <a:rPr lang="fr-FR" dirty="0" smtClean="0"/>
              <a:t>l'Éternel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3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mission n’est pas terminée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Ils </a:t>
            </a:r>
            <a:r>
              <a:rPr lang="fr-FR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persévéraient</a:t>
            </a:r>
            <a:r>
              <a:rPr lang="fr-FR" dirty="0">
                <a:latin typeface="Arial" pitchFamily="34" charset="0"/>
                <a:cs typeface="Arial" pitchFamily="34" charset="0"/>
              </a:rPr>
              <a:t> dans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l'enseignement</a:t>
            </a:r>
            <a:r>
              <a:rPr lang="fr-FR" dirty="0">
                <a:latin typeface="Arial" pitchFamily="34" charset="0"/>
                <a:cs typeface="Arial" pitchFamily="34" charset="0"/>
              </a:rPr>
              <a:t> des apôtres, dans la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communion</a:t>
            </a:r>
            <a:r>
              <a:rPr lang="fr-FR" dirty="0">
                <a:latin typeface="Arial" pitchFamily="34" charset="0"/>
                <a:cs typeface="Arial" pitchFamily="34" charset="0"/>
              </a:rPr>
              <a:t> fraternelle, dans la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fraction</a:t>
            </a:r>
            <a:r>
              <a:rPr lang="fr-FR" dirty="0">
                <a:latin typeface="Arial" pitchFamily="34" charset="0"/>
                <a:cs typeface="Arial" pitchFamily="34" charset="0"/>
              </a:rPr>
              <a:t> du pain, et dans les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prières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2v42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#6 Faire des disciples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9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N’oublions pas l’essentiel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« Ce que je vous ai commandé »</a:t>
            </a:r>
            <a:endParaRPr lang="fr-F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8" y="1196975"/>
            <a:ext cx="7130384" cy="4752975"/>
          </a:xfrm>
        </p:spPr>
      </p:pic>
    </p:spTree>
    <p:extLst>
      <p:ext uri="{BB962C8B-B14F-4D97-AF65-F5344CB8AC3E}">
        <p14:creationId xmlns:p14="http://schemas.microsoft.com/office/powerpoint/2010/main" val="1789085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Revoir, réagir et revenir 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FFC000"/>
              </a:buClr>
            </a:pPr>
            <a:r>
              <a:rPr lang="fr-FR" b="1" i="1" dirty="0" smtClean="0"/>
              <a:t>Actes 2 est un exemple pour nous :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Un exemple d’unité d’Esprit,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Un exemple de témoignages,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Un exemple de </a:t>
            </a:r>
            <a:r>
              <a:rPr lang="fr-FR" dirty="0" smtClean="0"/>
              <a:t>prédication de la Parole,</a:t>
            </a:r>
            <a:endParaRPr lang="fr-FR" dirty="0" smtClean="0"/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Un exemple d’appel au salut,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Un exemple du salut par le Seigneur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Un exemple de ‘faire des disciples’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www.AzBible.yolasite.com/fr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Aujourd’hui est notre Fête.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196975"/>
            <a:ext cx="8449733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Fête de la Pentecôte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ontexte</a:t>
            </a:r>
            <a:endParaRPr lang="fr-FR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Evangéliser Ensemble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Le </a:t>
            </a:r>
            <a:r>
              <a:rPr lang="fr-FR" dirty="0">
                <a:latin typeface="Arial" pitchFamily="34" charset="0"/>
                <a:cs typeface="Arial" pitchFamily="34" charset="0"/>
              </a:rPr>
              <a:t>Seigneur ajoutait chaque jour à l'Église ceux qui étaient sauvés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2v47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Evangéliser ensemble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Pierre </a:t>
            </a:r>
            <a:r>
              <a:rPr lang="fr-FR" dirty="0">
                <a:latin typeface="Arial" pitchFamily="34" charset="0"/>
                <a:cs typeface="Arial" pitchFamily="34" charset="0"/>
              </a:rPr>
              <a:t>leur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dit :  ‘Repentez-vous</a:t>
            </a:r>
            <a:r>
              <a:rPr lang="fr-FR" dirty="0">
                <a:latin typeface="Arial" pitchFamily="34" charset="0"/>
                <a:cs typeface="Arial" pitchFamily="34" charset="0"/>
              </a:rPr>
              <a:t>, et que chacun de vous soit baptisé au nom de Jésus Christ,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en [vue] de la rémission </a:t>
            </a:r>
            <a:r>
              <a:rPr lang="fr-FR" dirty="0">
                <a:latin typeface="Arial" pitchFamily="34" charset="0"/>
                <a:cs typeface="Arial" pitchFamily="34" charset="0"/>
              </a:rPr>
              <a:t>de vos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péchés ;  </a:t>
            </a:r>
            <a:r>
              <a:rPr lang="fr-FR" dirty="0">
                <a:latin typeface="Arial" pitchFamily="34" charset="0"/>
                <a:cs typeface="Arial" pitchFamily="34" charset="0"/>
              </a:rPr>
              <a:t>et vous recevrez le don du Saint Esprit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.’ »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Actes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2v38</a:t>
            </a:r>
            <a:r>
              <a:rPr lang="fr-FR" sz="26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JND</a:t>
            </a:r>
            <a:endParaRPr lang="fr-FR" sz="26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400" dirty="0" smtClean="0">
                <a:latin typeface="Arial" pitchFamily="34" charset="0"/>
                <a:cs typeface="Arial" pitchFamily="34" charset="0"/>
              </a:rPr>
              <a:t>Peut-on le faire aujourd’hui ?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66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Pierre ne les a pas renvoyé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0" y="1196529"/>
            <a:ext cx="7141364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400" dirty="0" smtClean="0">
                <a:latin typeface="Arial" pitchFamily="34" charset="0"/>
                <a:cs typeface="Arial" pitchFamily="34" charset="0"/>
              </a:rPr>
              <a:t>Ils les a invité à suivre Christ.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6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Pierre ne les a pas renvoyé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Et</a:t>
            </a:r>
            <a:r>
              <a:rPr lang="fr-FR" dirty="0">
                <a:latin typeface="Arial" pitchFamily="34" charset="0"/>
                <a:cs typeface="Arial" pitchFamily="34" charset="0"/>
              </a:rPr>
              <a:t>, par plusieurs autres paroles, il les conjurait et les exhortait, disant: Sauvez-vous de cette génération perverse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2v40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600" dirty="0" smtClean="0">
                <a:latin typeface="Arial" pitchFamily="34" charset="0"/>
                <a:cs typeface="Arial" pitchFamily="34" charset="0"/>
              </a:rPr>
              <a:t>Il les a invité à suivre Christ.</a:t>
            </a:r>
            <a:endParaRPr lang="fr-FR" sz="4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6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résultats étaient étonnants.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Ceux </a:t>
            </a:r>
            <a:r>
              <a:rPr lang="fr-FR" dirty="0">
                <a:latin typeface="Arial" pitchFamily="34" charset="0"/>
                <a:cs typeface="Arial" pitchFamily="34" charset="0"/>
              </a:rPr>
              <a:t>qui acceptèrent sa parole furent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baptisés ;  et </a:t>
            </a:r>
            <a:r>
              <a:rPr lang="fr-FR" dirty="0">
                <a:latin typeface="Arial" pitchFamily="34" charset="0"/>
                <a:cs typeface="Arial" pitchFamily="34" charset="0"/>
              </a:rPr>
              <a:t>en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ce jour-là</a:t>
            </a:r>
            <a:r>
              <a:rPr lang="fr-FR" dirty="0">
                <a:latin typeface="Arial" pitchFamily="34" charset="0"/>
                <a:cs typeface="Arial" pitchFamily="34" charset="0"/>
              </a:rPr>
              <a:t>, le nombre des disciples s'augmenta d'environ trois mille âmes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2v41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 devrions-nous faire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Jésus l’avait demandé.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400" dirty="0" smtClean="0">
                <a:latin typeface="Arial" pitchFamily="34" charset="0"/>
                <a:cs typeface="Arial" pitchFamily="34" charset="0"/>
              </a:rPr>
              <a:t>#1 Gardons l’unité de l’Esprit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2" y="1214264"/>
            <a:ext cx="7176636" cy="4752528"/>
          </a:xfrm>
        </p:spPr>
      </p:pic>
    </p:spTree>
    <p:extLst>
      <p:ext uri="{BB962C8B-B14F-4D97-AF65-F5344CB8AC3E}">
        <p14:creationId xmlns:p14="http://schemas.microsoft.com/office/powerpoint/2010/main" val="3397578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Etre unis ne suffit pas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Crétois </a:t>
            </a:r>
            <a:r>
              <a:rPr lang="fr-FR" dirty="0">
                <a:latin typeface="Arial" pitchFamily="34" charset="0"/>
                <a:cs typeface="Arial" pitchFamily="34" charset="0"/>
              </a:rPr>
              <a:t>et Arabes, comment les entendons-nous parler dans nos langues des merveilles de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Dieu ? »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2v11</a:t>
            </a:r>
            <a:endParaRPr lang="fr-FR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#2 Etre témoin de Christ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3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739</Words>
  <Application>Microsoft Office PowerPoint</Application>
  <PresentationFormat>On-screen Show (4:3)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Office Theme</vt:lpstr>
      <vt:lpstr>PowerPoint Presentation</vt:lpstr>
      <vt:lpstr>Aujourd’hui est notre Fête.</vt:lpstr>
      <vt:lpstr>Approfondir la Bible dans son Contexte</vt:lpstr>
      <vt:lpstr>Evangéliser ensemble ?</vt:lpstr>
      <vt:lpstr>Pierre ne les a pas renvoyé !</vt:lpstr>
      <vt:lpstr>Pierre ne les a pas renvoyé !</vt:lpstr>
      <vt:lpstr>Les résultats étaient étonnants.</vt:lpstr>
      <vt:lpstr>Jésus l’avait demandé.</vt:lpstr>
      <vt:lpstr>Etre unis ne suffit pas !</vt:lpstr>
      <vt:lpstr>Ensemble atteignons plus.</vt:lpstr>
      <vt:lpstr>Pierre prêche l’Evangile.</vt:lpstr>
      <vt:lpstr>Pierre lance le filet.</vt:lpstr>
      <vt:lpstr>Le Seigneur ajoutait chaque jour</vt:lpstr>
      <vt:lpstr>La mission n’est pas terminée !</vt:lpstr>
      <vt:lpstr>N’oublions pas l’essentiel !</vt:lpstr>
      <vt:lpstr>Revoir, réagir et revenir 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www.AzBible.yolasite.com</cp:lastModifiedBy>
  <cp:revision>126</cp:revision>
  <dcterms:created xsi:type="dcterms:W3CDTF">2010-11-10T08:57:02Z</dcterms:created>
  <dcterms:modified xsi:type="dcterms:W3CDTF">2016-05-15T06:49:41Z</dcterms:modified>
</cp:coreProperties>
</file>