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28484" autoAdjust="0"/>
  </p:normalViewPr>
  <p:slideViewPr>
    <p:cSldViewPr>
      <p:cViewPr varScale="1">
        <p:scale>
          <a:sx n="25" d="100"/>
          <a:sy n="25" d="100"/>
        </p:scale>
        <p:origin x="1404" y="18"/>
      </p:cViewPr>
      <p:guideLst>
        <p:guide orient="horz" pos="2160"/>
        <p:guide pos="2880"/>
      </p:guideLst>
    </p:cSldViewPr>
  </p:slideViewPr>
  <p:notesTextViewPr>
    <p:cViewPr>
      <p:scale>
        <a:sx n="225" d="100"/>
        <a:sy n="2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14/11/2015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164592">
              <a:buFont typeface="Wingdings" pitchFamily="2" charset="2"/>
              <a:buChar char="Ø"/>
            </a:pPr>
            <a:r>
              <a:rPr lang="fr-FR" b="1" u="sng" noProof="0" dirty="0" smtClean="0"/>
              <a:t>Lisons</a:t>
            </a:r>
            <a:r>
              <a:rPr lang="fr-FR" baseline="0" noProof="0" dirty="0" smtClean="0"/>
              <a:t> le contexte de 2 Pi 3v2…</a:t>
            </a:r>
            <a:r>
              <a:rPr lang="fr-FR" b="1" baseline="0" noProof="0" dirty="0" smtClean="0"/>
              <a:t>vs1à18</a:t>
            </a:r>
            <a:r>
              <a:rPr lang="fr-FR" baseline="0" noProof="0" dirty="0" smtClean="0"/>
              <a:t> !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baseline="0" noProof="0" dirty="0" smtClean="0"/>
              <a:t>Voici notre texte biblique clé.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Dans le cadre de la mission pour chaque chrétien, selon Mt 28v19à20, faire</a:t>
            </a:r>
            <a:r>
              <a:rPr lang="fr-FR" baseline="0" noProof="0" dirty="0" smtClean="0"/>
              <a:t> un disciple de Christ est </a:t>
            </a:r>
            <a:r>
              <a:rPr lang="fr-FR" u="sng" baseline="0" noProof="0" dirty="0" smtClean="0"/>
              <a:t>plus que de dispenser un enseignement chrétien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JC a dit :  « Enseignez-leur à </a:t>
            </a:r>
            <a:r>
              <a:rPr lang="fr-FR" b="1" u="sng" baseline="0" noProof="0" dirty="0" smtClean="0"/>
              <a:t>observer</a:t>
            </a:r>
            <a:r>
              <a:rPr lang="fr-FR" baseline="0" noProof="0" dirty="0" smtClean="0"/>
              <a:t> tout ce que je vous ai </a:t>
            </a:r>
            <a:r>
              <a:rPr lang="fr-FR" u="none" baseline="0" noProof="0" dirty="0" smtClean="0"/>
              <a:t>prescrit (ou commandé)</a:t>
            </a:r>
            <a:r>
              <a:rPr lang="fr-FR" baseline="0" noProof="0" dirty="0" smtClean="0"/>
              <a:t>. 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Voici un texte biblique qui parle </a:t>
            </a:r>
            <a:r>
              <a:rPr lang="fr-FR" u="sng" baseline="0" noProof="0" dirty="0" smtClean="0"/>
              <a:t>encore</a:t>
            </a:r>
            <a:r>
              <a:rPr lang="fr-FR" baseline="0" noProof="0" dirty="0" smtClean="0"/>
              <a:t> des commandements du Seigneur &amp; Sauveur</a:t>
            </a:r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baseline="0" noProof="0" dirty="0" smtClean="0"/>
              <a:t>Qu’est-ce qu’IL nous demande de faire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Vs 8à18</a:t>
            </a:r>
            <a:r>
              <a:rPr lang="fr-FR" baseline="0" noProof="0" dirty="0" smtClean="0"/>
              <a:t> ns rappellent le commandement du SJC de </a:t>
            </a:r>
            <a:r>
              <a:rPr lang="fr-FR" b="1" i="1" baseline="0" noProof="0" dirty="0" smtClean="0"/>
              <a:t>vivre en perspective de l’avenir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</a:t>
            </a:r>
            <a:r>
              <a:rPr lang="fr-FR" b="1" u="sng" noProof="0" dirty="0" smtClean="0"/>
              <a:t>premier impératif</a:t>
            </a:r>
            <a:r>
              <a:rPr lang="fr-FR" noProof="0" dirty="0" smtClean="0"/>
              <a:t> dans ces versets</a:t>
            </a:r>
            <a:r>
              <a:rPr lang="fr-FR" baseline="0" noProof="0" dirty="0" smtClean="0"/>
              <a:t> est que ns ne devons </a:t>
            </a:r>
            <a:r>
              <a:rPr lang="fr-FR" u="sng" baseline="0" noProof="0" dirty="0" smtClean="0"/>
              <a:t>pas ignorer la perspective</a:t>
            </a:r>
            <a:r>
              <a:rPr lang="fr-FR" baseline="0" noProof="0" dirty="0" smtClean="0"/>
              <a:t> de l’Eternel Dieu, son point de vue.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prochain verset, 9, applique</a:t>
            </a:r>
            <a:r>
              <a:rPr lang="fr-FR" baseline="0" noProof="0" dirty="0" smtClean="0"/>
              <a:t> cette vérité, de la patience de l’Eternel, pour notre salut.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attend, voulant que tous arrivent à la repentance. </a:t>
            </a:r>
            <a:r>
              <a:rPr lang="fr-FR" b="1" u="sng" baseline="0" noProof="0" dirty="0" smtClean="0"/>
              <a:t>Etes-vs arrivés à la repentance?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Le disciple de Jésus n’ignore pas cette réalité, comme le monde de non croyants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2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Vs 10à11 expliquent </a:t>
            </a:r>
            <a:r>
              <a:rPr lang="fr-FR" b="1" u="sng" noProof="0" dirty="0" smtClean="0"/>
              <a:t>le commandement</a:t>
            </a:r>
            <a:r>
              <a:rPr lang="fr-FR" noProof="0" dirty="0" smtClean="0"/>
              <a:t> du SJC par son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objectif.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Christ sauve</a:t>
            </a:r>
            <a:r>
              <a:rPr lang="fr-FR" baseline="0" noProof="0" dirty="0" smtClean="0"/>
              <a:t> de la punition </a:t>
            </a:r>
            <a:r>
              <a:rPr lang="fr-FR" b="1" u="sng" baseline="0" noProof="0" dirty="0" smtClean="0"/>
              <a:t>ET</a:t>
            </a:r>
            <a:r>
              <a:rPr lang="fr-FR" baseline="0" noProof="0" dirty="0" smtClean="0"/>
              <a:t> du pouvoir du </a:t>
            </a:r>
            <a:r>
              <a:rPr lang="fr-FR" baseline="0" noProof="0" dirty="0" smtClean="0"/>
              <a:t>péché. </a:t>
            </a:r>
            <a:r>
              <a:rPr lang="fr-FR" baseline="0" noProof="0" dirty="0" smtClean="0"/>
              <a:t>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Avec la perspective sur l’avenir, que donnent les prophéties bibliques, le disciple du SJC devrait vivre séparé du mal (</a:t>
            </a:r>
            <a:r>
              <a:rPr lang="fr-FR" b="1" baseline="0" noProof="0" dirty="0" smtClean="0"/>
              <a:t>saint</a:t>
            </a:r>
            <a:r>
              <a:rPr lang="fr-FR" baseline="0" noProof="0" dirty="0" smtClean="0"/>
              <a:t>) et comme son Dieu (la </a:t>
            </a:r>
            <a:r>
              <a:rPr lang="fr-FR" b="1" baseline="0" noProof="0" dirty="0" smtClean="0"/>
              <a:t>piété</a:t>
            </a:r>
            <a:r>
              <a:rPr lang="fr-FR" baseline="0" noProof="0" dirty="0" smtClean="0"/>
              <a:t>).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noProof="0" dirty="0" smtClean="0"/>
              <a:t>Soyons et faisons</a:t>
            </a:r>
            <a:r>
              <a:rPr lang="fr-FR" noProof="0" dirty="0" smtClean="0"/>
              <a:t> des disciples avec </a:t>
            </a:r>
            <a:r>
              <a:rPr lang="fr-FR" noProof="0" dirty="0" smtClean="0"/>
              <a:t>une bonne perspective biblique sur </a:t>
            </a:r>
            <a:r>
              <a:rPr lang="fr-FR" noProof="0" dirty="0" smtClean="0"/>
              <a:t>la vie !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Dans</a:t>
            </a:r>
            <a:r>
              <a:rPr lang="fr-FR" baseline="0" noProof="0" dirty="0" smtClean="0"/>
              <a:t> vs12à14 le verbe ‘</a:t>
            </a:r>
            <a:r>
              <a:rPr lang="fr-FR" b="0" u="sng" baseline="0" noProof="0" dirty="0" smtClean="0"/>
              <a:t>attendre</a:t>
            </a:r>
            <a:r>
              <a:rPr lang="fr-FR" baseline="0" noProof="0" dirty="0" smtClean="0"/>
              <a:t>’ se trouve 3x.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On peut le prendre comme un ordre, d’attendre,… mais non </a:t>
            </a:r>
            <a:r>
              <a:rPr lang="fr-FR" baseline="0" noProof="0" dirty="0" smtClean="0"/>
              <a:t>PAS </a:t>
            </a:r>
            <a:r>
              <a:rPr lang="fr-FR" baseline="0" noProof="0" dirty="0" smtClean="0"/>
              <a:t>en faisant rien !!!</a:t>
            </a:r>
          </a:p>
          <a:p>
            <a:pPr marL="0" indent="-171450" defTabSz="164592">
              <a:buFont typeface="Wingdings" pitchFamily="2" charset="2"/>
              <a:buChar char="Ø"/>
            </a:pPr>
            <a:r>
              <a:rPr lang="fr-FR" noProof="0" dirty="0" smtClean="0"/>
              <a:t>Encore, </a:t>
            </a:r>
            <a:r>
              <a:rPr lang="fr-FR" b="1" u="sng" noProof="0" dirty="0" smtClean="0"/>
              <a:t>le commandement</a:t>
            </a:r>
            <a:r>
              <a:rPr lang="fr-FR" noProof="0" dirty="0" smtClean="0"/>
              <a:t> demande</a:t>
            </a:r>
            <a:r>
              <a:rPr lang="fr-FR" baseline="0" noProof="0" dirty="0" smtClean="0"/>
              <a:t> de l’application de notre part.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faut faire un </a:t>
            </a:r>
            <a:r>
              <a:rPr lang="fr-FR" b="1" baseline="0" noProof="0" dirty="0" smtClean="0"/>
              <a:t>effort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Cherchons une vie pure, irréprochable et en paix </a:t>
            </a:r>
            <a:r>
              <a:rPr lang="fr-FR" b="1" baseline="0" noProof="0" dirty="0" smtClean="0"/>
              <a:t>devant le Seigneur</a:t>
            </a:r>
            <a:r>
              <a:rPr lang="fr-FR" b="0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0" baseline="0" noProof="0" dirty="0" smtClean="0"/>
              <a:t>	Il ne dit pas de le faire pour plaire aux autres, mais à Dieu.</a:t>
            </a:r>
            <a:endParaRPr lang="fr-FR" baseline="0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quête est de Lui plaire (cf. 1 Th 4v1) 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Dans vs 15à18 il y a </a:t>
            </a:r>
            <a:r>
              <a:rPr lang="fr-FR" b="1" u="sng" noProof="0" dirty="0" smtClean="0"/>
              <a:t>3 impératifs</a:t>
            </a:r>
            <a:r>
              <a:rPr lang="fr-FR" noProof="0" dirty="0" smtClean="0"/>
              <a:t> : croyez, mettez-vous</a:t>
            </a:r>
            <a:r>
              <a:rPr lang="fr-FR" baseline="0" noProof="0" dirty="0" smtClean="0"/>
              <a:t> sur vos gardes et croissez.</a:t>
            </a:r>
          </a:p>
          <a:p>
            <a:pPr marL="171450" indent="-171450" defTabSz="164592">
              <a:buFont typeface="Wingdings" pitchFamily="2" charset="2"/>
              <a:buChar char="Ø"/>
            </a:pPr>
            <a:r>
              <a:rPr lang="fr-FR" baseline="0" noProof="0" dirty="0" smtClean="0"/>
              <a:t>Le premier verbe à l’impératif est clé.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commandement</a:t>
            </a:r>
            <a:r>
              <a:rPr lang="fr-FR" baseline="0" noProof="0" dirty="0" smtClean="0"/>
              <a:t> du Seigneur que nous méditons aujourd’hui demande </a:t>
            </a:r>
            <a:r>
              <a:rPr lang="fr-FR" baseline="0" noProof="0" dirty="0" err="1" smtClean="0"/>
              <a:t>ntr</a:t>
            </a:r>
            <a:r>
              <a:rPr lang="fr-FR" baseline="0" noProof="0" dirty="0" smtClean="0"/>
              <a:t> </a:t>
            </a:r>
            <a:r>
              <a:rPr lang="fr-FR" b="0" i="1" u="sng" baseline="0" noProof="0" dirty="0" smtClean="0"/>
              <a:t>confiance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u="sng" baseline="0" noProof="0" dirty="0" smtClean="0"/>
              <a:t>Ensemble</a:t>
            </a:r>
            <a:r>
              <a:rPr lang="fr-FR" u="none" baseline="0" noProof="0" dirty="0" smtClean="0"/>
              <a:t>,</a:t>
            </a:r>
            <a:r>
              <a:rPr lang="fr-FR" baseline="0" noProof="0" dirty="0" smtClean="0"/>
              <a:t> la </a:t>
            </a:r>
            <a:r>
              <a:rPr lang="fr-FR" baseline="0" noProof="0" dirty="0" smtClean="0"/>
              <a:t>perspective que les prophétie bibliques donnent, </a:t>
            </a:r>
            <a:r>
              <a:rPr lang="fr-FR" baseline="0" noProof="0" dirty="0" smtClean="0"/>
              <a:t>avec </a:t>
            </a:r>
            <a:r>
              <a:rPr lang="fr-FR" baseline="0" noProof="0" dirty="0" smtClean="0"/>
              <a:t>le commandement de vivre une vie pure, ont besoin d’être crus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Si ns ne </a:t>
            </a:r>
            <a:r>
              <a:rPr lang="fr-FR" b="1" i="0" u="sng" baseline="0" noProof="0" dirty="0" smtClean="0"/>
              <a:t>croyons</a:t>
            </a:r>
            <a:r>
              <a:rPr lang="fr-FR" baseline="0" noProof="0" dirty="0" smtClean="0"/>
              <a:t> pas que le SJC attend </a:t>
            </a:r>
            <a:r>
              <a:rPr lang="fr-FR" baseline="0" noProof="0" dirty="0" err="1" smtClean="0"/>
              <a:t>ntre</a:t>
            </a:r>
            <a:r>
              <a:rPr lang="fr-FR" baseline="0" noProof="0" dirty="0" smtClean="0"/>
              <a:t> sanctification, avant qu’IL revienne, nous n’allons pas obéir à ce commandement.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commandement du SJC est sous </a:t>
            </a:r>
            <a:r>
              <a:rPr lang="fr-FR" b="1" u="sng" noProof="0" dirty="0" smtClean="0"/>
              <a:t>l’attaque</a:t>
            </a:r>
            <a:r>
              <a:rPr lang="fr-FR" noProof="0" dirty="0" smtClean="0"/>
              <a:t> des</a:t>
            </a:r>
            <a:r>
              <a:rPr lang="fr-FR" baseline="0" noProof="0" dirty="0" smtClean="0"/>
              <a:t> non croyants et même des gens qui s’appellent chrétien.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u="sng" baseline="0" noProof="0" dirty="0" smtClean="0"/>
              <a:t>Sous le couvert de toute est grâce</a:t>
            </a:r>
            <a:r>
              <a:rPr lang="fr-FR" baseline="0" noProof="0" dirty="0" smtClean="0"/>
              <a:t>, certains chrétiens prétendent que l’obéissance au SJC est du légalisme.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Parole de Dieu nous </a:t>
            </a:r>
            <a:r>
              <a:rPr lang="fr-FR" b="1" u="sng" baseline="0" noProof="0" dirty="0" smtClean="0"/>
              <a:t>commande</a:t>
            </a:r>
            <a:r>
              <a:rPr lang="fr-FR" baseline="0" noProof="0" dirty="0" smtClean="0"/>
              <a:t> d’être vigilants.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u="sng" baseline="0" noProof="0" dirty="0" smtClean="0"/>
              <a:t>Le légalisme concerne le moyen du salut</a:t>
            </a:r>
            <a:r>
              <a:rPr lang="fr-FR" baseline="0" noProof="0" dirty="0" smtClean="0"/>
              <a:t>, pas la vie du disciple après le salut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Gardons le cap</a:t>
            </a:r>
            <a:r>
              <a:rPr lang="fr-FR" b="1" u="none" baseline="0" noProof="0" dirty="0" smtClean="0"/>
              <a:t> </a:t>
            </a:r>
            <a:r>
              <a:rPr lang="fr-FR" baseline="0" noProof="0" dirty="0" smtClean="0"/>
              <a:t>d’une vie pure.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dernier verbe à l’impératif</a:t>
            </a:r>
            <a:r>
              <a:rPr lang="fr-FR" baseline="0" noProof="0" dirty="0" smtClean="0"/>
              <a:t> montre que </a:t>
            </a:r>
            <a:r>
              <a:rPr lang="fr-FR" b="1" u="sng" baseline="0" noProof="0" dirty="0" smtClean="0"/>
              <a:t>la sanctification est un processus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SJC commande à ses disciples de vivre une vie pure, tout en disant qu’il faut grandir.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La </a:t>
            </a:r>
            <a:r>
              <a:rPr lang="fr-FR" u="sng" baseline="0" noProof="0" dirty="0" smtClean="0"/>
              <a:t>double croissance</a:t>
            </a:r>
            <a:r>
              <a:rPr lang="fr-FR" baseline="0" noProof="0" dirty="0" smtClean="0"/>
              <a:t>, </a:t>
            </a:r>
            <a:r>
              <a:rPr lang="fr-FR" b="1" baseline="0" noProof="0" dirty="0" smtClean="0"/>
              <a:t>d’abord</a:t>
            </a:r>
            <a:r>
              <a:rPr lang="fr-FR" baseline="0" noProof="0" dirty="0" smtClean="0"/>
              <a:t> en grâce et ensuite en connaissance, montre qu’il s’agit </a:t>
            </a:r>
            <a:r>
              <a:rPr lang="fr-FR" b="1" u="sng" baseline="0" noProof="0" dirty="0" smtClean="0"/>
              <a:t>plus du caractère que du savoir</a:t>
            </a:r>
            <a:r>
              <a:rPr lang="fr-FR" baseline="0" noProof="0" dirty="0" smtClean="0"/>
              <a:t>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Notre Modèle est Christ qui est venu plein de grâce et de vérité, ne baissant jamais l’une pour l’autre, mais </a:t>
            </a:r>
            <a:r>
              <a:rPr lang="fr-FR" b="1" baseline="0" noProof="0" dirty="0" smtClean="0"/>
              <a:t>commençant</a:t>
            </a:r>
            <a:r>
              <a:rPr lang="fr-FR" baseline="0" noProof="0" dirty="0" smtClean="0"/>
              <a:t> par la grâce.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Devenons</a:t>
            </a:r>
            <a:r>
              <a:rPr lang="fr-FR" baseline="0" noProof="0" dirty="0" smtClean="0"/>
              <a:t> de plus en plus comme Christ ! 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3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dirty="0" smtClean="0"/>
              <a:t>	Répétons</a:t>
            </a:r>
            <a:r>
              <a:rPr lang="fr-FR" baseline="0" dirty="0" smtClean="0"/>
              <a:t> l’essentiel, prenons une décision et faisons le bilan dans une semaine !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dirty="0" smtClean="0"/>
              <a:t>Dans le cadre de nos méditations</a:t>
            </a:r>
            <a:r>
              <a:rPr lang="fr-FR" baseline="0" dirty="0" smtClean="0"/>
              <a:t> sur la mission que le SJC a confiée à chaque chrétien</a:t>
            </a:r>
            <a:r>
              <a:rPr lang="fr-FR" baseline="0" dirty="0" smtClean="0"/>
              <a:t>,… </a:t>
            </a:r>
            <a:r>
              <a:rPr lang="fr-FR" u="sng" baseline="0" dirty="0" smtClean="0"/>
              <a:t>la formation de disciples</a:t>
            </a:r>
            <a:r>
              <a:rPr lang="fr-FR" baseline="0" dirty="0" smtClean="0"/>
              <a:t> par </a:t>
            </a:r>
            <a:r>
              <a:rPr lang="fr-FR" b="1" u="sng" baseline="0" dirty="0" smtClean="0"/>
              <a:t>l’enseignement de l’obéissance au Maître</a:t>
            </a:r>
            <a:r>
              <a:rPr lang="fr-FR" b="0" i="1" u="none" baseline="0" dirty="0" smtClean="0"/>
              <a:t>,</a:t>
            </a:r>
            <a:r>
              <a:rPr lang="fr-FR" baseline="0" dirty="0" smtClean="0"/>
              <a:t> est </a:t>
            </a:r>
            <a:r>
              <a:rPr lang="fr-FR" baseline="0" dirty="0" smtClean="0"/>
              <a:t>essentielle.  ( loi de Moïse ≠ loi de Christ )</a:t>
            </a:r>
            <a:endParaRPr lang="fr-FR" baseline="0" dirty="0" smtClean="0"/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u="sng" baseline="0" dirty="0" smtClean="0"/>
              <a:t>Avant</a:t>
            </a:r>
            <a:r>
              <a:rPr lang="fr-FR" baseline="0" dirty="0" smtClean="0"/>
              <a:t> de donner ce commandement, nous avons appris pourquoi il faut l’obéir.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u="sng" baseline="0" dirty="0" smtClean="0"/>
              <a:t>Enfin</a:t>
            </a:r>
            <a:r>
              <a:rPr lang="fr-FR" baseline="0" dirty="0" smtClean="0"/>
              <a:t>, Christ nous demande de vivre dans ce monde sans tomber dans le péché</a:t>
            </a:r>
            <a:r>
              <a:rPr lang="fr-FR" baseline="0" dirty="0" smtClean="0"/>
              <a:t>.[clique]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Je voudrais</a:t>
            </a:r>
            <a:r>
              <a:rPr lang="fr-FR" baseline="0" noProof="0" dirty="0" smtClean="0"/>
              <a:t> vous avertir de l’autre texte biblique qui utilise </a:t>
            </a:r>
            <a:r>
              <a:rPr lang="fr-FR" u="sng" baseline="0" noProof="0" dirty="0" err="1" smtClean="0"/>
              <a:t>exactment</a:t>
            </a:r>
            <a:r>
              <a:rPr lang="fr-FR" baseline="0" noProof="0" dirty="0" smtClean="0"/>
              <a:t> les même mots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Dieu voulant, nous allons voir cet autre texte, et son contexte, la prochaine fois.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Il y a beaucoup de </a:t>
            </a:r>
            <a:r>
              <a:rPr lang="fr-FR" u="sng" noProof="0" dirty="0" smtClean="0"/>
              <a:t>débats</a:t>
            </a:r>
            <a:r>
              <a:rPr lang="fr-FR" noProof="0" dirty="0" smtClean="0"/>
              <a:t> au sujet de la manière dont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il faut se réunir entre chrétiens, mais 1Cor11à14 révèlent</a:t>
            </a:r>
            <a:r>
              <a:rPr lang="fr-FR" baseline="0" noProof="0" dirty="0" smtClean="0"/>
              <a:t> la volonté du S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Prenons</a:t>
            </a:r>
            <a:r>
              <a:rPr lang="fr-FR" baseline="0" noProof="0" dirty="0" smtClean="0"/>
              <a:t> le temps de lire et de méditer le contexte de ce verset avant la prochaine fois.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Christ est le Chef de l’église, le Maître de</a:t>
            </a:r>
            <a:r>
              <a:rPr lang="fr-FR" baseline="0" noProof="0" dirty="0" smtClean="0"/>
              <a:t> tous ses disciples. </a:t>
            </a:r>
            <a:r>
              <a:rPr lang="fr-FR" b="0" u="sng" baseline="0" noProof="0" dirty="0" err="1" smtClean="0"/>
              <a:t>Enseignns</a:t>
            </a:r>
            <a:r>
              <a:rPr lang="fr-FR" b="0" u="sng" baseline="0" noProof="0" dirty="0" smtClean="0"/>
              <a:t>-ns la </a:t>
            </a:r>
            <a:r>
              <a:rPr lang="fr-FR" b="0" u="sng" baseline="0" noProof="0" dirty="0" err="1" smtClean="0"/>
              <a:t>soumissin</a:t>
            </a:r>
            <a:r>
              <a:rPr lang="fr-FR" b="0" baseline="0" noProof="0" dirty="0" smtClean="0"/>
              <a:t>?</a:t>
            </a:r>
            <a:endParaRPr lang="fr-FR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Aujourd’hui nous sommes devant </a:t>
            </a:r>
            <a:r>
              <a:rPr lang="fr-FR" b="1" u="sng" noProof="0" dirty="0" smtClean="0"/>
              <a:t>un seul commandement</a:t>
            </a:r>
            <a:r>
              <a:rPr lang="fr-FR" noProof="0" dirty="0" smtClean="0"/>
              <a:t> du SJC.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Il ne s’agit</a:t>
            </a:r>
            <a:r>
              <a:rPr lang="fr-FR" baseline="0" noProof="0" dirty="0" smtClean="0"/>
              <a:t> pas de mille choses à faire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Voici</a:t>
            </a:r>
            <a:r>
              <a:rPr lang="fr-FR" baseline="0" noProof="0" dirty="0" smtClean="0"/>
              <a:t> une autre traduction du texte.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Les mots ‘afin que’ indiquent un objectif.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Ne partons pas d’ici sans atteindre cet objectif… de nous </a:t>
            </a:r>
            <a:r>
              <a:rPr lang="fr-FR" b="1" u="sng" baseline="0" noProof="0" dirty="0" smtClean="0"/>
              <a:t>souvenir de ces 2 choses</a:t>
            </a:r>
            <a:r>
              <a:rPr lang="fr-FR" b="0" u="none" baseline="0" noProof="0" dirty="0" smtClean="0"/>
              <a:t>.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Souvenons nous de la prophétie biblique et</a:t>
            </a:r>
            <a:r>
              <a:rPr lang="fr-FR" b="1" i="1" baseline="0" noProof="0" dirty="0" smtClean="0"/>
              <a:t> aussi</a:t>
            </a:r>
            <a:r>
              <a:rPr lang="fr-FR" baseline="0" noProof="0" dirty="0" smtClean="0"/>
              <a:t> du commandement du SJC.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Je ne vous apprends rien, mais je vous rappel </a:t>
            </a:r>
            <a:r>
              <a:rPr lang="fr-FR" b="1" u="sng" noProof="0" dirty="0" smtClean="0"/>
              <a:t>les ordres du SJC en vue des temps</a:t>
            </a:r>
            <a:r>
              <a:rPr lang="fr-FR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Vs3à7 ns rappellent </a:t>
            </a:r>
            <a:r>
              <a:rPr lang="fr-FR" noProof="0" dirty="0" err="1" smtClean="0"/>
              <a:t>qqs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prophéties bibliques.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Plus le temps passe, </a:t>
            </a:r>
            <a:r>
              <a:rPr lang="fr-FR" noProof="0" dirty="0" err="1" smtClean="0"/>
              <a:t>pls</a:t>
            </a:r>
            <a:r>
              <a:rPr lang="fr-FR" noProof="0" dirty="0" smtClean="0"/>
              <a:t> il y a </a:t>
            </a:r>
            <a:r>
              <a:rPr lang="fr-FR" noProof="0" dirty="0" err="1" smtClean="0"/>
              <a:t>ds</a:t>
            </a:r>
            <a:r>
              <a:rPr lang="fr-FR" noProof="0" dirty="0" smtClean="0"/>
              <a:t> moqueurs.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 tant que </a:t>
            </a:r>
            <a:r>
              <a:rPr lang="fr-FR" b="1" u="sng" noProof="0" dirty="0" smtClean="0"/>
              <a:t>nouveaux disciples</a:t>
            </a:r>
            <a:r>
              <a:rPr lang="fr-FR" noProof="0" dirty="0" smtClean="0"/>
              <a:t> du SJC, ne soyez pas </a:t>
            </a:r>
            <a:r>
              <a:rPr lang="fr-FR" noProof="0" dirty="0" smtClean="0"/>
              <a:t>étonnés </a:t>
            </a:r>
            <a:r>
              <a:rPr lang="fr-FR" noProof="0" dirty="0" smtClean="0"/>
              <a:t>de ce </a:t>
            </a:r>
            <a:r>
              <a:rPr lang="fr-FR" noProof="0" dirty="0" smtClean="0"/>
              <a:t>phénomène.[</a:t>
            </a:r>
            <a:r>
              <a:rPr lang="fr-FR" b="1" noProof="0" dirty="0" smtClean="0"/>
              <a:t>lire</a:t>
            </a:r>
            <a:r>
              <a:rPr lang="fr-FR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 tant que </a:t>
            </a:r>
            <a:r>
              <a:rPr lang="fr-FR" b="1" u="sng" noProof="0" dirty="0" smtClean="0"/>
              <a:t>formateur de disciples</a:t>
            </a:r>
            <a:r>
              <a:rPr lang="fr-FR" noProof="0" dirty="0" smtClean="0"/>
              <a:t>, faites</a:t>
            </a:r>
            <a:r>
              <a:rPr lang="fr-FR" baseline="0" noProof="0" dirty="0" smtClean="0"/>
              <a:t> du chemin </a:t>
            </a:r>
            <a:r>
              <a:rPr lang="fr-FR" b="0" u="sng" baseline="0" noProof="0" dirty="0" smtClean="0"/>
              <a:t>ensemble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avc</a:t>
            </a:r>
            <a:r>
              <a:rPr lang="fr-FR" baseline="0" noProof="0" dirty="0" smtClean="0"/>
              <a:t> un nouveau disciple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Constatez </a:t>
            </a:r>
            <a:r>
              <a:rPr lang="fr-FR" b="0" u="sng" baseline="0" noProof="0" dirty="0" smtClean="0"/>
              <a:t>ensemble</a:t>
            </a:r>
            <a:r>
              <a:rPr lang="fr-FR" baseline="0" noProof="0" dirty="0" smtClean="0"/>
              <a:t> que la prophétie biblique est fiable.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Remarquez </a:t>
            </a:r>
            <a:r>
              <a:rPr lang="fr-FR" u="sng" baseline="0" noProof="0" dirty="0" smtClean="0"/>
              <a:t>ensemble</a:t>
            </a:r>
            <a:r>
              <a:rPr lang="fr-FR" baseline="0" noProof="0" dirty="0" smtClean="0"/>
              <a:t> que la raillerie est motivée par le désir : ‘Je fais ce que je veux !’</a:t>
            </a:r>
          </a:p>
          <a:p>
            <a:pPr marL="171450" indent="-171450" defTabSz="164592">
              <a:buFont typeface="Wingdings" pitchFamily="2" charset="2"/>
              <a:buChar char="Ø"/>
            </a:pPr>
            <a:r>
              <a:rPr lang="fr-FR" noProof="0" dirty="0" smtClean="0"/>
              <a:t>N’attendez</a:t>
            </a:r>
            <a:r>
              <a:rPr lang="fr-FR" baseline="0" noProof="0" dirty="0" smtClean="0"/>
              <a:t> rien de mieux du non-croyant.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Croire que Dieu existe est souvent mal vu.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Ne</a:t>
            </a:r>
            <a:r>
              <a:rPr lang="fr-FR" baseline="0" noProof="0" dirty="0" smtClean="0"/>
              <a:t> soyons pas surpris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Rappelons-ns</a:t>
            </a:r>
            <a:r>
              <a:rPr lang="fr-FR" baseline="0" noProof="0" dirty="0" smtClean="0"/>
              <a:t> par la prophétie biblique de ce que le non croyant dit dans son cœur[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És5v19, Jé5v12, Éz12v22 &amp; 27 </a:t>
            </a:r>
            <a:r>
              <a:rPr lang="fr-FR" baseline="0" noProof="0" dirty="0" err="1" smtClean="0"/>
              <a:t>disnt</a:t>
            </a:r>
            <a:r>
              <a:rPr lang="fr-FR" baseline="0" noProof="0" dirty="0" smtClean="0"/>
              <a:t> la </a:t>
            </a:r>
            <a:r>
              <a:rPr lang="fr-FR" baseline="0" noProof="0" dirty="0" err="1" smtClean="0"/>
              <a:t>mme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 tant que </a:t>
            </a:r>
            <a:r>
              <a:rPr lang="fr-FR" b="1" u="sng" noProof="0" dirty="0" smtClean="0"/>
              <a:t>disciple</a:t>
            </a:r>
            <a:r>
              <a:rPr lang="fr-FR" noProof="0" dirty="0" smtClean="0"/>
              <a:t> du SJC, ne soyez pas influencés par le</a:t>
            </a:r>
            <a:r>
              <a:rPr lang="fr-FR" baseline="0" noProof="0" dirty="0" smtClean="0"/>
              <a:t> nombre de non croyants.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En tant que </a:t>
            </a:r>
            <a:r>
              <a:rPr lang="fr-FR" b="1" u="sng" baseline="0" noProof="0" dirty="0" smtClean="0"/>
              <a:t>formateur</a:t>
            </a:r>
            <a:r>
              <a:rPr lang="fr-FR" b="1" i="0" u="sng" baseline="0" noProof="0" dirty="0" smtClean="0"/>
              <a:t> de disciples</a:t>
            </a:r>
            <a:r>
              <a:rPr lang="fr-FR" baseline="0" noProof="0" dirty="0" smtClean="0"/>
              <a:t> du SJC cherchez </a:t>
            </a:r>
            <a:r>
              <a:rPr lang="fr-FR" u="sng" baseline="0" noProof="0" dirty="0" smtClean="0"/>
              <a:t>ensemble</a:t>
            </a:r>
            <a:r>
              <a:rPr lang="fr-FR" baseline="0" noProof="0" dirty="0" smtClean="0"/>
              <a:t> la réponse à cette question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réponse est dans ce chapitre au verset 9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Croire que Dieu a créé </a:t>
            </a:r>
            <a:r>
              <a:rPr lang="fr-FR" b="1" i="1" u="sng" noProof="0" dirty="0" smtClean="0"/>
              <a:t>ET</a:t>
            </a:r>
            <a:r>
              <a:rPr lang="fr-FR" noProof="0" dirty="0" smtClean="0"/>
              <a:t> qu’IL gère toutes</a:t>
            </a:r>
            <a:r>
              <a:rPr lang="fr-FR" baseline="0" noProof="0" dirty="0" smtClean="0"/>
              <a:t> choses, est aussi mal vu aujourd’hui.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Comment voulez-vous faire un disciple du SJC, quand JC se présente comme Créateur !?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Il y a </a:t>
            </a:r>
            <a:r>
              <a:rPr lang="fr-FR" b="1" u="sng" baseline="0" noProof="0" dirty="0" smtClean="0"/>
              <a:t>2 </a:t>
            </a:r>
            <a:r>
              <a:rPr lang="fr-FR" b="1" u="sng" baseline="0" noProof="0" dirty="0" err="1" smtClean="0"/>
              <a:t>contradictins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dns</a:t>
            </a:r>
            <a:r>
              <a:rPr lang="fr-FR" baseline="0" noProof="0" dirty="0" smtClean="0"/>
              <a:t> l’idée reçue, que tout ce qui est physique ne vient </a:t>
            </a:r>
            <a:r>
              <a:rPr lang="fr-FR" baseline="0" noProof="0" dirty="0" err="1" smtClean="0"/>
              <a:t>ps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deD</a:t>
            </a:r>
            <a:r>
              <a:rPr lang="fr-FR" baseline="0" noProof="0" dirty="0" smtClean="0"/>
              <a:t>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noProof="0" dirty="0" smtClean="0"/>
              <a:t>#1 </a:t>
            </a:r>
            <a:r>
              <a:rPr lang="fr-FR" noProof="0" dirty="0" smtClean="0"/>
              <a:t>Si rien ne change, la matière</a:t>
            </a:r>
            <a:r>
              <a:rPr lang="fr-FR" baseline="0" noProof="0" dirty="0" smtClean="0"/>
              <a:t> &amp;</a:t>
            </a:r>
            <a:r>
              <a:rPr lang="fr-FR" noProof="0" dirty="0" smtClean="0"/>
              <a:t>l’énergie sont éternellement les mêmes, </a:t>
            </a:r>
            <a:r>
              <a:rPr lang="fr-FR" u="sng" noProof="0" dirty="0" smtClean="0"/>
              <a:t>s/s les même lois de la physique</a:t>
            </a:r>
            <a:r>
              <a:rPr lang="fr-FR" u="none" baseline="0" noProof="0" dirty="0" smtClean="0"/>
              <a:t>… </a:t>
            </a:r>
            <a:r>
              <a:rPr lang="fr-FR" baseline="0" noProof="0" dirty="0" smtClean="0"/>
              <a:t>il n’y a </a:t>
            </a:r>
            <a:r>
              <a:rPr lang="fr-FR" b="1" u="sng" baseline="0" noProof="0" dirty="0" smtClean="0"/>
              <a:t>pas d’évolution</a:t>
            </a:r>
            <a:r>
              <a:rPr lang="fr-FR" baseline="0" noProof="0" dirty="0" smtClean="0"/>
              <a:t>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baseline="0" noProof="0" dirty="0" smtClean="0"/>
              <a:t>#2 </a:t>
            </a:r>
            <a:r>
              <a:rPr lang="fr-FR" b="0" baseline="0" noProof="0" dirty="0" smtClean="0"/>
              <a:t>N</a:t>
            </a:r>
            <a:r>
              <a:rPr lang="fr-FR" u="none" baseline="0" noProof="0" dirty="0" smtClean="0"/>
              <a:t>ous constatons </a:t>
            </a:r>
            <a:r>
              <a:rPr lang="fr-FR" baseline="0" noProof="0" dirty="0" smtClean="0"/>
              <a:t>la mort et qu’</a:t>
            </a:r>
            <a:r>
              <a:rPr lang="fr-FR" u="sng" baseline="0" noProof="0" dirty="0" smtClean="0"/>
              <a:t>il y a une fin à tout</a:t>
            </a:r>
            <a:r>
              <a:rPr lang="fr-FR" u="none" baseline="0" noProof="0" dirty="0" smtClean="0"/>
              <a:t>…</a:t>
            </a:r>
            <a:r>
              <a:rPr lang="fr-FR" baseline="0" noProof="0" dirty="0" smtClean="0"/>
              <a:t> </a:t>
            </a:r>
            <a:r>
              <a:rPr lang="fr-FR" u="none" baseline="0" noProof="0" dirty="0" smtClean="0"/>
              <a:t>il y a </a:t>
            </a:r>
            <a:r>
              <a:rPr lang="fr-FR" b="1" u="sng" baseline="0" noProof="0" dirty="0" smtClean="0"/>
              <a:t>forcément un début</a:t>
            </a:r>
            <a:r>
              <a:rPr lang="fr-FR" u="none" baseline="0" noProof="0" dirty="0" smtClean="0"/>
              <a:t> </a:t>
            </a:r>
            <a:r>
              <a:rPr lang="fr-FR" baseline="0" noProof="0" dirty="0" smtClean="0"/>
              <a:t>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Contraire</a:t>
            </a:r>
            <a:r>
              <a:rPr lang="fr-FR" baseline="0" noProof="0" dirty="0" smtClean="0"/>
              <a:t> aux masses, qui croient tous ce qui passe à la télé, le chrétien réfléchit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i="1" u="sng" baseline="0" noProof="0" dirty="0" smtClean="0"/>
              <a:t>L’ignorance volontaire</a:t>
            </a:r>
            <a:r>
              <a:rPr lang="fr-FR" baseline="0" noProof="0" dirty="0" smtClean="0"/>
              <a:t> est à la mode[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Ce texte dit que les cieux ont été créés d’abord et puis la terre a été tirée des océans.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Tout</a:t>
            </a:r>
            <a:r>
              <a:rPr lang="fr-FR" baseline="0" noProof="0" dirty="0" smtClean="0"/>
              <a:t> </a:t>
            </a:r>
            <a:r>
              <a:rPr lang="fr-FR" u="sng" baseline="0" noProof="0" dirty="0" smtClean="0"/>
              <a:t>vrai</a:t>
            </a:r>
            <a:r>
              <a:rPr lang="fr-FR" baseline="0" noProof="0" dirty="0" smtClean="0"/>
              <a:t> scientifique est d’accord pour cet ordre des évènements et l’effet de l’eau, mais </a:t>
            </a:r>
            <a:r>
              <a:rPr lang="fr-FR" b="1" u="sng" baseline="0" noProof="0" dirty="0" smtClean="0"/>
              <a:t>lui, il n’a aucune logique</a:t>
            </a:r>
            <a:r>
              <a:rPr lang="fr-FR" baseline="0" noProof="0" dirty="0" smtClean="0"/>
              <a:t> pour leur existence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mot biblique pour Parole est ‘Logos’, qui est la racine de notre mot ‘logique’.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u="sng" baseline="0" noProof="0" dirty="0" smtClean="0"/>
              <a:t>Le design intelligent</a:t>
            </a:r>
            <a:r>
              <a:rPr lang="fr-FR" baseline="0" noProof="0" dirty="0" smtClean="0"/>
              <a:t> de tout, est évident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Enseignons aux disciples d’</a:t>
            </a:r>
            <a:r>
              <a:rPr lang="fr-FR" b="0" u="sng" noProof="0" dirty="0" smtClean="0"/>
              <a:t>ouvrir les yeux</a:t>
            </a:r>
            <a:r>
              <a:rPr lang="fr-FR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L’ignorance volontaire ferme les yeux aux évidences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même de </a:t>
            </a:r>
            <a:r>
              <a:rPr lang="fr-FR" b="1" u="sng" baseline="0" noProof="0" dirty="0" smtClean="0"/>
              <a:t>l’inondation </a:t>
            </a:r>
            <a:r>
              <a:rPr lang="fr-FR" b="1" u="sng" baseline="0" noProof="0" dirty="0" smtClean="0"/>
              <a:t>mondiale</a:t>
            </a:r>
            <a:r>
              <a:rPr lang="fr-FR" baseline="0" noProof="0" dirty="0" smtClean="0"/>
              <a:t>, sur </a:t>
            </a:r>
            <a:r>
              <a:rPr lang="fr-FR" baseline="0" noProof="0" dirty="0" smtClean="0"/>
              <a:t>tous les continents de la terre.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On ne peut pas expliquer le charbon, témoin de la vie s/ terre, </a:t>
            </a:r>
            <a:r>
              <a:rPr lang="fr-FR" b="1" u="sng" baseline="0" noProof="0" dirty="0" smtClean="0"/>
              <a:t>submergé</a:t>
            </a:r>
            <a:r>
              <a:rPr lang="fr-FR" baseline="0" noProof="0" dirty="0" smtClean="0"/>
              <a:t> au fond.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On a du mal d’expliquer les fossiles </a:t>
            </a:r>
            <a:r>
              <a:rPr lang="fr-FR" baseline="0" noProof="0" dirty="0" smtClean="0"/>
              <a:t>d’animaux d’</a:t>
            </a:r>
            <a:r>
              <a:rPr lang="fr-FR" baseline="0" noProof="0" dirty="0" err="1" smtClean="0"/>
              <a:t>aujrd’h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en </a:t>
            </a:r>
            <a:r>
              <a:rPr lang="fr-FR" b="1" u="sng" baseline="0" noProof="0" dirty="0" smtClean="0"/>
              <a:t>bas</a:t>
            </a:r>
            <a:r>
              <a:rPr lang="fr-FR" baseline="0" noProof="0" dirty="0" smtClean="0"/>
              <a:t> du grand </a:t>
            </a:r>
            <a:r>
              <a:rPr lang="fr-FR" baseline="0" noProof="0" dirty="0" smtClean="0"/>
              <a:t>cayons.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Comment expliquer des </a:t>
            </a:r>
            <a:r>
              <a:rPr lang="fr-FR" b="1" u="sng" baseline="0" noProof="0" dirty="0" smtClean="0"/>
              <a:t>empreints</a:t>
            </a:r>
            <a:r>
              <a:rPr lang="fr-FR" baseline="0" noProof="0" dirty="0" smtClean="0"/>
              <a:t> de pied humains à côté des dinosaures.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La prophétie biblique a prédit l’ignorance. 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Enfin, les prophéties bibliques prédisent </a:t>
            </a:r>
            <a:r>
              <a:rPr lang="fr-FR" b="1" u="sng" noProof="0" dirty="0" smtClean="0"/>
              <a:t>une fin du monde par le feu</a:t>
            </a:r>
            <a:r>
              <a:rPr lang="fr-FR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Il y a &lt; que 100 ans depuis</a:t>
            </a:r>
            <a:r>
              <a:rPr lang="fr-FR" baseline="0" noProof="0" dirty="0" smtClean="0"/>
              <a:t> la découverte, par l’homme, de </a:t>
            </a:r>
            <a:r>
              <a:rPr lang="fr-FR" u="sng" baseline="0" noProof="0" dirty="0" smtClean="0"/>
              <a:t>l</a:t>
            </a:r>
            <a:r>
              <a:rPr lang="fr-FR" u="sng" noProof="0" dirty="0" smtClean="0"/>
              <a:t>a</a:t>
            </a:r>
            <a:r>
              <a:rPr lang="fr-FR" u="sng" baseline="0" noProof="0" dirty="0" smtClean="0"/>
              <a:t> fission </a:t>
            </a:r>
            <a:r>
              <a:rPr lang="fr-FR" u="sng" baseline="0" noProof="0" dirty="0" smtClean="0"/>
              <a:t>nucléaire</a:t>
            </a:r>
            <a:r>
              <a:rPr lang="fr-FR" baseline="0" noProof="0" dirty="0" smtClean="0"/>
              <a:t>. [</a:t>
            </a:r>
            <a:r>
              <a:rPr lang="fr-FR" b="1" baseline="0" noProof="0" dirty="0" smtClean="0"/>
              <a:t>lire</a:t>
            </a:r>
            <a:r>
              <a:rPr lang="fr-FR" baseline="0" noProof="0" dirty="0" smtClean="0"/>
              <a:t>]</a:t>
            </a:r>
            <a:endParaRPr lang="fr-FR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Ps50v3, És51v6, So3v8 disent la même.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Le monde ne va pas mieux,</a:t>
            </a:r>
            <a:r>
              <a:rPr lang="fr-FR" baseline="0" noProof="0" dirty="0" smtClean="0"/>
              <a:t> mais pire.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Cette prophétie prédit</a:t>
            </a:r>
            <a:r>
              <a:rPr lang="fr-FR" baseline="0" noProof="0" dirty="0" smtClean="0"/>
              <a:t> </a:t>
            </a:r>
            <a:r>
              <a:rPr lang="fr-FR" b="0" u="sng" baseline="0" noProof="0" dirty="0" smtClean="0"/>
              <a:t>la ruine des impies</a:t>
            </a:r>
            <a:r>
              <a:rPr lang="fr-FR" baseline="0" noProof="0" dirty="0" smtClean="0"/>
              <a:t>, mais laisse l’espoir pour ceux qui sont sauvés.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En tant que disciple du SJC, nous pouvons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faire face à la réalité</a:t>
            </a:r>
            <a:r>
              <a:rPr lang="fr-FR" baseline="0" noProof="0" dirty="0" smtClean="0"/>
              <a:t> et former de nouveaux disciple en marchant </a:t>
            </a:r>
            <a:r>
              <a:rPr lang="fr-FR" u="sng" baseline="0" noProof="0" dirty="0" smtClean="0"/>
              <a:t>ensemble</a:t>
            </a:r>
            <a:r>
              <a:rPr lang="fr-FR" baseline="0" noProof="0" dirty="0" smtClean="0"/>
              <a:t> en vue de l’av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ontexte</a:t>
            </a:r>
            <a:endParaRPr lang="fr-FR" sz="4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999744"/>
            <a:ext cx="6797040" cy="48585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faut-il en faire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« Voici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déjà, bien-aimés, </a:t>
            </a:r>
            <a:r>
              <a:rPr lang="fr-FR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 seconde lettre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que je vous écris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Dans l'une et dans l'autre je cherche à éveiller par des avertissements votre saine intelligence, afin que vous vous souveniez des choses annoncées d'avance par les saints prophètes, </a:t>
            </a:r>
            <a:r>
              <a:rPr lang="fr-FR" sz="3200" b="1" i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et du commandement du Seigneur et Sauveur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, enseigné par vos apôtres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,… »</a:t>
            </a:r>
            <a:endParaRPr lang="fr-FR" sz="3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3v1à3a FLS</a:t>
            </a:r>
            <a:endParaRPr lang="fr-FR" sz="32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" y="1988840"/>
            <a:ext cx="9140461" cy="3046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66632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#2 Qu’est-ce que le Seigneur nous a donc commandé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9144000" cy="396044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Mais </a:t>
            </a:r>
            <a:r>
              <a:rPr lang="fr-FR" dirty="0">
                <a:latin typeface="Arial" pitchFamily="34" charset="0"/>
                <a:cs typeface="Arial" pitchFamily="34" charset="0"/>
              </a:rPr>
              <a:t>il est une chose, bien-aimés, que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vous ne devez pas ignorer</a:t>
            </a:r>
            <a:r>
              <a:rPr lang="fr-FR" dirty="0">
                <a:latin typeface="Arial" pitchFamily="34" charset="0"/>
                <a:cs typeface="Arial" pitchFamily="34" charset="0"/>
              </a:rPr>
              <a:t>, c'est que, devant le Seigneur, un jour est comme mille ans, et mille ans sont comme un jour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3v8 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Ne soyez pas ignorant.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3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6" y="1161774"/>
            <a:ext cx="7276567" cy="4832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Puisque </a:t>
            </a:r>
            <a:r>
              <a:rPr lang="fr-FR" dirty="0">
                <a:latin typeface="Arial" pitchFamily="34" charset="0"/>
                <a:cs typeface="Arial" pitchFamily="34" charset="0"/>
              </a:rPr>
              <a:t>donc toutes ces choses doivent se dissoudre,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quelles ne doivent pas être la sainteté de votre conduite et votre 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piété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3v11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Venons au but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perspective.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" y="1196752"/>
            <a:ext cx="8099914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 attente sans agir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dirty="0">
                <a:latin typeface="Arial" pitchFamily="34" charset="0"/>
                <a:cs typeface="Arial" pitchFamily="34" charset="0"/>
              </a:rPr>
              <a:t>C'est pourquoi, bien-aimés, 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en attendant</a:t>
            </a:r>
            <a:r>
              <a:rPr lang="fr-FR" dirty="0">
                <a:latin typeface="Arial" pitchFamily="34" charset="0"/>
                <a:cs typeface="Arial" pitchFamily="34" charset="0"/>
              </a:rPr>
              <a:t> ces choses, </a:t>
            </a:r>
            <a:r>
              <a:rPr lang="fr-F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appliquez-vous</a:t>
            </a:r>
            <a:r>
              <a:rPr lang="fr-FR" dirty="0">
                <a:latin typeface="Arial" pitchFamily="34" charset="0"/>
                <a:cs typeface="Arial" pitchFamily="34" charset="0"/>
              </a:rPr>
              <a:t> à être trouvés par lui sans tache et irrépréhensibles dans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paix.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3v13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000" dirty="0" smtClean="0">
                <a:latin typeface="Arial" pitchFamily="34" charset="0"/>
                <a:cs typeface="Arial" pitchFamily="34" charset="0"/>
              </a:rPr>
              <a:t>Appliquez-vous à une vie pure.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Trois derniers impératifs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Croyez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que la patience de notre Seigneur est votre salut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,…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3v15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700" dirty="0" smtClean="0">
                <a:latin typeface="Arial" pitchFamily="34" charset="0"/>
                <a:cs typeface="Arial" pitchFamily="34" charset="0"/>
              </a:rPr>
              <a:t>Un disciple croit son Maître.</a:t>
            </a:r>
            <a:endParaRPr lang="fr-FR" sz="4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Faisons attention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Vous </a:t>
            </a:r>
            <a:r>
              <a:rPr lang="fr-FR" dirty="0">
                <a:latin typeface="Arial" pitchFamily="34" charset="0"/>
                <a:cs typeface="Arial" pitchFamily="34" charset="0"/>
              </a:rPr>
              <a:t>donc, bien-aimés, qui êtes avertis,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mettez-vous sur vos gardes</a:t>
            </a:r>
            <a:r>
              <a:rPr lang="fr-FR" dirty="0">
                <a:latin typeface="Arial" pitchFamily="34" charset="0"/>
                <a:cs typeface="Arial" pitchFamily="34" charset="0"/>
              </a:rPr>
              <a:t>, de peur qu'entraînés par l'égarement des impies, vous ne veniez à déchoir de votre fermeté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3v17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Un disciple se met en garde.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1" y="1520190"/>
            <a:ext cx="8473618" cy="4429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Cherchons la maturité.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Mais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croissez</a:t>
            </a:r>
            <a:r>
              <a:rPr lang="fr-FR" dirty="0">
                <a:latin typeface="Arial" pitchFamily="34" charset="0"/>
                <a:cs typeface="Arial" pitchFamily="34" charset="0"/>
              </a:rPr>
              <a:t> dans la grâce et dans la connaissance de notre Seigneur et Sauveur Jésus Christ. A lui soit la gloire, maintenant et pour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l'éternité !  Amen !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3v18 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 disciple grandit.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8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Revoir, réagir et revenir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dirty="0" smtClean="0"/>
              <a:t>Le 11</a:t>
            </a:r>
            <a:r>
              <a:rPr lang="fr-FR" sz="4800" baseline="30000" dirty="0" smtClean="0"/>
              <a:t>e</a:t>
            </a:r>
            <a:r>
              <a:rPr lang="fr-FR" sz="4800" dirty="0" smtClean="0"/>
              <a:t> </a:t>
            </a:r>
            <a:r>
              <a:rPr lang="fr-FR" sz="4800" b="1" i="1" u="sng" dirty="0" smtClean="0"/>
              <a:t>commandement</a:t>
            </a:r>
            <a:r>
              <a:rPr lang="fr-FR" sz="4800" dirty="0" smtClean="0"/>
              <a:t> du Seigneur contient dix verbes à l’impératif !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dirty="0"/>
              <a:t>La prophétie biblique offre la bonne </a:t>
            </a:r>
            <a:r>
              <a:rPr lang="fr-FR" sz="4800" b="1" i="1" u="sng" dirty="0"/>
              <a:t>perspective</a:t>
            </a:r>
            <a:r>
              <a:rPr lang="fr-FR" sz="4800" dirty="0"/>
              <a:t> sur ce </a:t>
            </a:r>
            <a:r>
              <a:rPr lang="fr-FR" sz="4800" dirty="0" smtClean="0"/>
              <a:t>commandement.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800" dirty="0" smtClean="0"/>
              <a:t>Christ veut que ses disciples mènent une vie </a:t>
            </a:r>
            <a:r>
              <a:rPr lang="fr-FR" sz="4800" b="1" i="1" u="sng" dirty="0" smtClean="0"/>
              <a:t>pure</a:t>
            </a:r>
            <a:r>
              <a:rPr lang="fr-FR" sz="4800" dirty="0" smtClean="0"/>
              <a:t> dans un monde sale.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…en passant par là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Si </a:t>
            </a:r>
            <a:r>
              <a:rPr lang="fr-FR" dirty="0">
                <a:latin typeface="Arial" pitchFamily="34" charset="0"/>
                <a:cs typeface="Arial" pitchFamily="34" charset="0"/>
              </a:rPr>
              <a:t>quelqu'un croit être prophète ou inspiré, qu'il reconnaisse que ce que je vous écris est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un commandement du Seigneur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 Corinthiens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14v37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soumission au Chef.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18"/>
            <a:ext cx="9144000" cy="415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Revenons à 2 Pierre 3v2…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…afin </a:t>
            </a:r>
            <a:r>
              <a:rPr lang="fr-FR" dirty="0">
                <a:latin typeface="Arial" pitchFamily="34" charset="0"/>
                <a:cs typeface="Arial" pitchFamily="34" charset="0"/>
              </a:rPr>
              <a:t>que vous vous souveniez des paroles qui ont été dites à l'avance par les saints prophètes, et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du commandement</a:t>
            </a:r>
            <a:r>
              <a:rPr lang="fr-FR" dirty="0">
                <a:latin typeface="Arial" pitchFamily="34" charset="0"/>
                <a:cs typeface="Arial" pitchFamily="34" charset="0"/>
              </a:rPr>
              <a:t> du Seigneur et Sauveur par vos apôtres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,…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3v2 </a:t>
            </a:r>
            <a:r>
              <a:rPr lang="fr-FR" sz="26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FDB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Souvenons-nous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5948603" cy="3950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9144000" cy="396044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…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les derniers jours</a:t>
            </a:r>
            <a:r>
              <a:rPr lang="fr-FR" dirty="0">
                <a:latin typeface="Arial" pitchFamily="34" charset="0"/>
                <a:cs typeface="Arial" pitchFamily="34" charset="0"/>
              </a:rPr>
              <a:t>, il viendra des moqueurs avec leurs railleries, marchant selon leurs propres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convoitises,…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3v3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66632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#1 Qu’est-ce que les prophètes ont dit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Ça ira de pire en pire.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18" y="1196752"/>
            <a:ext cx="4327763" cy="4838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prophètes l’ont prédit.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…et </a:t>
            </a:r>
            <a:r>
              <a:rPr lang="fr-FR" dirty="0">
                <a:latin typeface="Arial" pitchFamily="34" charset="0"/>
                <a:cs typeface="Arial" pitchFamily="34" charset="0"/>
              </a:rPr>
              <a:t>disant: Où est la promesse de son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avènement (apparition) ?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3v4a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répondriez-vous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" y="2353874"/>
            <a:ext cx="9144000" cy="30143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9144000" cy="417646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disant…Car</a:t>
            </a:r>
            <a:r>
              <a:rPr lang="fr-FR" dirty="0">
                <a:latin typeface="Arial" pitchFamily="34" charset="0"/>
                <a:cs typeface="Arial" pitchFamily="34" charset="0"/>
              </a:rPr>
              <a:t>, depuis que les pères sont morts, tout demeure comme dès le commencement de la création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3v4b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450302"/>
          </a:xfrm>
        </p:spPr>
        <p:txBody>
          <a:bodyPr>
            <a:noAutofit/>
          </a:bodyPr>
          <a:lstStyle/>
          <a:p>
            <a:r>
              <a:rPr lang="fr-FR" sz="4700" dirty="0" smtClean="0">
                <a:latin typeface="Arial" pitchFamily="34" charset="0"/>
                <a:cs typeface="Arial" pitchFamily="34" charset="0"/>
              </a:rPr>
              <a:t>La fausse théorie de l’évolution a été prédite par Dieu.</a:t>
            </a:r>
            <a:endParaRPr lang="fr-FR" sz="4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Réfléchissons !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17" y="971963"/>
            <a:ext cx="6223166" cy="4977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Ils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veulent ignorer</a:t>
            </a:r>
            <a:r>
              <a:rPr lang="fr-FR" dirty="0">
                <a:latin typeface="Arial" pitchFamily="34" charset="0"/>
                <a:cs typeface="Arial" pitchFamily="34" charset="0"/>
              </a:rPr>
              <a:t>, en effet, que des cieux existèrent autrefois par </a:t>
            </a:r>
            <a:r>
              <a:rPr lang="fr-FR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 parole de Dieu</a:t>
            </a:r>
            <a:r>
              <a:rPr lang="fr-FR" dirty="0">
                <a:latin typeface="Arial" pitchFamily="34" charset="0"/>
                <a:cs typeface="Arial" pitchFamily="34" charset="0"/>
              </a:rPr>
              <a:t>, de même qu'une terre tirée de l'eau et formée au moyen de l'eau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,…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3v5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création est logique.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sz="4300" dirty="0" smtClean="0">
                <a:latin typeface="Arial" pitchFamily="34" charset="0"/>
                <a:cs typeface="Arial" pitchFamily="34" charset="0"/>
              </a:rPr>
              <a:t>Le disciple de Jésus devrait réfléchir.</a:t>
            </a:r>
            <a:endParaRPr lang="fr-FR" sz="4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196752"/>
            <a:ext cx="9132438" cy="4794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Ils veulent ignorer</a:t>
            </a:r>
            <a:r>
              <a:rPr lang="fr-FR" dirty="0">
                <a:latin typeface="Arial" pitchFamily="34" charset="0"/>
                <a:cs typeface="Arial" pitchFamily="34" charset="0"/>
              </a:rPr>
              <a:t>, en effet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,… que </a:t>
            </a:r>
            <a:r>
              <a:rPr lang="fr-FR" dirty="0">
                <a:latin typeface="Arial" pitchFamily="34" charset="0"/>
                <a:cs typeface="Arial" pitchFamily="34" charset="0"/>
              </a:rPr>
              <a:t>par ces choses le monde d'alors périt, submergé par l'eau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,… »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3v6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Venons aux faits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300" dirty="0" smtClean="0">
                <a:latin typeface="Arial" pitchFamily="34" charset="0"/>
                <a:cs typeface="Arial" pitchFamily="34" charset="0"/>
              </a:rPr>
              <a:t>Le disciple a les yeux ouverts.</a:t>
            </a:r>
            <a:endParaRPr lang="fr-FR" sz="4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265"/>
            <a:ext cx="9144000" cy="4105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Quelle sera la fin du monde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..tandis </a:t>
            </a:r>
            <a:r>
              <a:rPr lang="fr-FR" dirty="0">
                <a:latin typeface="Arial" pitchFamily="34" charset="0"/>
                <a:cs typeface="Arial" pitchFamily="34" charset="0"/>
              </a:rPr>
              <a:t>que, par la même parole, les cieux et la terre d'à présent sont gardés et réservés pour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le feu</a:t>
            </a:r>
            <a:r>
              <a:rPr lang="fr-FR" dirty="0">
                <a:latin typeface="Arial" pitchFamily="34" charset="0"/>
                <a:cs typeface="Arial" pitchFamily="34" charset="0"/>
              </a:rPr>
              <a:t>, pour le jour du jugement et de la ruine des hommes impies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Pierre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3v7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Soyons réaliste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290</Words>
  <Application>Microsoft Office PowerPoint</Application>
  <PresentationFormat>On-screen Show (4:3)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Office Theme</vt:lpstr>
      <vt:lpstr>Approfondir la Bible dans son Contexte</vt:lpstr>
      <vt:lpstr>…en passant par là !</vt:lpstr>
      <vt:lpstr>Revenons à 2 Pierre 3v2…</vt:lpstr>
      <vt:lpstr>#1 Qu’est-ce que les prophètes ont dit ?</vt:lpstr>
      <vt:lpstr>Les prophètes l’ont prédit.</vt:lpstr>
      <vt:lpstr>La fausse théorie de l’évolution a été prédite par Dieu.</vt:lpstr>
      <vt:lpstr>Le disciple de Jésus devrait réfléchir.</vt:lpstr>
      <vt:lpstr>Venons aux faits !</vt:lpstr>
      <vt:lpstr>Quelle sera la fin du monde ?</vt:lpstr>
      <vt:lpstr>#2 Qu’est-ce que le Seigneur nous a donc commandé ?</vt:lpstr>
      <vt:lpstr>Venons au but !</vt:lpstr>
      <vt:lpstr>Un attente sans agir ?</vt:lpstr>
      <vt:lpstr>Trois derniers impératifs</vt:lpstr>
      <vt:lpstr>Faisons attention !</vt:lpstr>
      <vt:lpstr>Cherchons la maturité.</vt:lpstr>
      <vt:lpstr>Revoir, réagir et revenir 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129</cp:revision>
  <dcterms:created xsi:type="dcterms:W3CDTF">2010-11-10T08:57:02Z</dcterms:created>
  <dcterms:modified xsi:type="dcterms:W3CDTF">2015-11-14T08:05:47Z</dcterms:modified>
</cp:coreProperties>
</file>