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8" r:id="rId4"/>
    <p:sldId id="279" r:id="rId5"/>
    <p:sldId id="297" r:id="rId6"/>
    <p:sldId id="296" r:id="rId7"/>
    <p:sldId id="298" r:id="rId8"/>
    <p:sldId id="299" r:id="rId9"/>
    <p:sldId id="302" r:id="rId10"/>
    <p:sldId id="303" r:id="rId11"/>
    <p:sldId id="300" r:id="rId12"/>
    <p:sldId id="307" r:id="rId13"/>
    <p:sldId id="308" r:id="rId14"/>
    <p:sldId id="309" r:id="rId15"/>
    <p:sldId id="30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66"/>
    <a:srgbClr val="CC0066"/>
    <a:srgbClr val="4D4D4D"/>
    <a:srgbClr val="CC3300"/>
    <a:srgbClr val="800000"/>
    <a:srgbClr val="660033"/>
    <a:srgbClr val="99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38694" autoAdjust="0"/>
  </p:normalViewPr>
  <p:slideViewPr>
    <p:cSldViewPr snapToGrid="0">
      <p:cViewPr varScale="1">
        <p:scale>
          <a:sx n="32" d="100"/>
          <a:sy n="32" d="100"/>
        </p:scale>
        <p:origin x="666" y="54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3736" defTabSz="173736">
              <a:buFont typeface="Wingdings" panose="05000000000000000000" pitchFamily="2" charset="2"/>
              <a:buChar char="Ø"/>
            </a:pPr>
            <a:r>
              <a:rPr lang="fr-FR" b="1" u="sng" noProof="0" dirty="0"/>
              <a:t>Bonjour</a:t>
            </a:r>
            <a:r>
              <a:rPr lang="fr-FR" b="1" noProof="0" dirty="0"/>
              <a:t> !</a:t>
            </a:r>
          </a:p>
          <a:p>
            <a:pPr marL="0" indent="-173736" defTabSz="173736">
              <a:buFont typeface="Wingdings" panose="05000000000000000000" pitchFamily="2" charset="2"/>
              <a:buNone/>
            </a:pPr>
            <a:r>
              <a:rPr lang="fr-FR" b="0" noProof="0" dirty="0"/>
              <a:t>	</a:t>
            </a:r>
            <a:r>
              <a:rPr lang="fr-FR" b="0" i="1" u="sng" noProof="0" dirty="0"/>
              <a:t>Après</a:t>
            </a:r>
            <a:r>
              <a:rPr lang="fr-FR" b="0" noProof="0" dirty="0"/>
              <a:t> la méditation de la Parole de Dieu, verset par verset, et</a:t>
            </a:r>
            <a:r>
              <a:rPr lang="fr-FR" b="0" baseline="0" noProof="0" dirty="0"/>
              <a:t> </a:t>
            </a:r>
            <a:r>
              <a:rPr lang="fr-FR" b="0" noProof="0" dirty="0"/>
              <a:t>dans</a:t>
            </a:r>
            <a:r>
              <a:rPr lang="fr-FR" b="0" baseline="0" noProof="0" dirty="0"/>
              <a:t> son</a:t>
            </a:r>
            <a:r>
              <a:rPr lang="fr-FR" b="0" noProof="0" dirty="0"/>
              <a:t> propre contexte, </a:t>
            </a:r>
            <a:r>
              <a:rPr lang="fr-FR" b="0" i="1" u="sng" noProof="0" dirty="0"/>
              <a:t>les questions sur la</a:t>
            </a:r>
            <a:r>
              <a:rPr lang="fr-FR" b="0" i="1" u="sng" baseline="0" noProof="0" dirty="0"/>
              <a:t> vie</a:t>
            </a:r>
            <a:r>
              <a:rPr lang="fr-FR" b="0" baseline="0" noProof="0" dirty="0"/>
              <a:t> sont aussi importantes à poser à la Bible.</a:t>
            </a:r>
          </a:p>
          <a:p>
            <a:pPr marL="0" indent="-173736" defTabSz="173736">
              <a:buFont typeface="Wingdings" panose="05000000000000000000" pitchFamily="2" charset="2"/>
              <a:buChar char="Ø"/>
            </a:pPr>
            <a:r>
              <a:rPr lang="fr-FR" b="1" baseline="0" noProof="0" dirty="0"/>
              <a:t>Que dit la Bible</a:t>
            </a:r>
            <a:r>
              <a:rPr lang="fr-FR" b="0" baseline="0" noProof="0" dirty="0"/>
              <a:t> au sujet de la prière ?  </a:t>
            </a:r>
            <a:r>
              <a:rPr lang="fr-FR" b="0" i="1" u="sng" noProof="0" dirty="0"/>
              <a:t>Lisons</a:t>
            </a:r>
            <a:r>
              <a:rPr lang="fr-FR" noProof="0" dirty="0"/>
              <a:t> 1Sam</a:t>
            </a:r>
            <a:r>
              <a:rPr lang="fr-FR" baseline="0" noProof="0" dirty="0"/>
              <a:t>1v7à20…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Suite à l’exaucement à une prière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38086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En privé, même</a:t>
            </a:r>
            <a:r>
              <a:rPr lang="fr-FR" baseline="0" dirty="0"/>
              <a:t> </a:t>
            </a:r>
            <a:r>
              <a:rPr lang="fr-FR" dirty="0"/>
              <a:t>de façon inaudible…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dirty="0"/>
              <a:t>	Mais, </a:t>
            </a:r>
            <a:r>
              <a:rPr lang="fr-FR" b="1" i="1" u="sng" dirty="0"/>
              <a:t>attention</a:t>
            </a:r>
            <a:r>
              <a:rPr lang="fr-FR" dirty="0"/>
              <a:t> à</a:t>
            </a:r>
            <a:r>
              <a:rPr lang="fr-FR" baseline="0" dirty="0"/>
              <a:t> votre bouche en publique ! (</a:t>
            </a:r>
            <a:r>
              <a:rPr lang="fr-FR" dirty="0"/>
              <a:t>Cf. v12)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6473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Toujours à cœur ouvert et honnête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621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Avec confiance en l’Éternel Dieu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17756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Devant les autres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3197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Après avoir posé des questions à la Bible,</a:t>
            </a:r>
            <a:r>
              <a:rPr lang="fr-FR" baseline="0" dirty="0"/>
              <a:t> n’oublions ces </a:t>
            </a:r>
            <a:r>
              <a:rPr lang="fr-FR" b="1" i="1" baseline="0" dirty="0"/>
              <a:t>trois choses à faire </a:t>
            </a:r>
            <a:r>
              <a:rPr lang="fr-FR" baseline="0" dirty="0"/>
              <a:t>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001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3736" defTabSz="173736">
              <a:buFont typeface="Wingdings" panose="05000000000000000000" pitchFamily="2" charset="2"/>
              <a:buChar char="Ø"/>
            </a:pPr>
            <a:r>
              <a:rPr lang="fr-FR" noProof="0" dirty="0"/>
              <a:t>Cette</a:t>
            </a:r>
            <a:r>
              <a:rPr lang="fr-FR" baseline="0" noProof="0" dirty="0"/>
              <a:t> histoire répond à trois questions importantes.</a:t>
            </a:r>
          </a:p>
          <a:p>
            <a:pPr marL="171450" indent="-173736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Voici les trois…</a:t>
            </a:r>
          </a:p>
          <a:p>
            <a:pPr marL="171450" indent="-173736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Deux personnes se trouve à la maison de Dieu </a:t>
            </a:r>
            <a:r>
              <a:rPr lang="fr-FR" baseline="0" noProof="0"/>
              <a:t>ce jour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anose="05000000000000000000" pitchFamily="2" charset="2"/>
              <a:buChar char="Ø"/>
            </a:pPr>
            <a:r>
              <a:rPr lang="fr-FR" dirty="0"/>
              <a:t>Ceux qui subissent l’injustice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Ceux qui ne sont pas en règle avec Dieu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3397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Voici un exemple parmi</a:t>
            </a:r>
            <a:r>
              <a:rPr lang="fr-FR" baseline="0" dirty="0"/>
              <a:t> beaucoup dans la Bible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29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Ceux qui se confient à Dieu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36131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Ceux qui remercie Dieu pour son salut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38446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Quand</a:t>
            </a:r>
            <a:r>
              <a:rPr lang="fr-FR" baseline="0" dirty="0"/>
              <a:t> peut-on prier 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523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dirty="0"/>
              <a:t>Le matin, de bonne heure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44F76-C23F-496A-BF78-F762963D30C3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597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Nul n'est saint comme l'Éternel ; 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n'y a point d'autre Dieu que toi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 il n'y a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de rocher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comme notre Dieu.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2:2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à l’exaucement à une prière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N’oublions pas la reconnaissance.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123209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Anne parlait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son cœur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ne faisait que remuer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lèvres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mais on n'entendait point sa voix. »  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1:13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privé, même de façon inaudible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Faites-le toujours avec la bouche.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Anne répondit :  ‘Non, mon seigneur, je suis une femme qui souffre en son cœur, et je n'ai bu ni vin ni boisson enivrante ;  mais je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répandais mon âme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devant l'Éternel. »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Samuel 1:15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Toujours à cœur ouvert et honnête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 des mots à nos sentiments.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Elle dit :  ‘Que ta servante trouve grâce à tes yeux !’  Et cette femme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s'en alla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Elle mangea, et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visage ne fut plus le même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Samuel 1:18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confiance en l’Éternel Dieu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écoute et IL capable d’exaucer.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Anne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dit :  ‘Mon cœur se réjouit en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l'Éternel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 force a été relevée par l'Éternel ;  ma bouche s'est ouverte contre mes ennemis, car je me réjouis de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secours.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2:1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Devant les autres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louange se partage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Revoir, Réagir et Revenir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www.AzBible.yolasite.com/fr</a:t>
            </a:r>
            <a:endParaRPr lang="fr-FR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monde peut prier.</a:t>
            </a:r>
          </a:p>
          <a:p>
            <a:pPr marL="0" indent="0">
              <a:buNone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 blessé, le pécheur,…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peut toujours prier.</a:t>
            </a:r>
          </a:p>
          <a:p>
            <a:pPr marL="0" indent="0">
              <a:buNone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 privé, ensemble…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faut juste adresser Dieu.</a:t>
            </a:r>
          </a:p>
          <a:p>
            <a:pPr marL="0" indent="0">
              <a:buNone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Ouvrir </a:t>
            </a:r>
            <a:r>
              <a:rPr lang="fr-FR" sz="48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bouche… </a:t>
            </a:r>
            <a:endParaRPr lang="fr-FR" sz="4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1828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 build="p"/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Anne dit :  ‘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seigneur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pardon !  Aussi vrai que ton âme vit, mon seigneur, je suis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femme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me tenais ici près de toi pour prier l'Éternel’ ».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1:26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dit la Bible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monde a le droit de prier.</a:t>
            </a:r>
            <a:endParaRPr lang="fr-FR" sz="4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Et,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l'amertume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l'âme, elle pria l'Éternel et versa des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pleurs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</a:p>
          <a:p>
            <a:pPr marL="0" indent="0" algn="ctr">
              <a:buNone/>
            </a:pP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1:10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Ceux qui subissent l’injustice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sait, au fond de nous, où aller.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4800" b="1" i="1" u="sng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</a:t>
            </a: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reprit la parole, et dit :  ‘Va en paix, et que le Dieu d'Israël </a:t>
            </a:r>
            <a:r>
              <a:rPr lang="fr-FR" sz="4800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exauce</a:t>
            </a: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prière que tu lui as adressée !’ »</a:t>
            </a:r>
          </a:p>
          <a:p>
            <a:pPr marL="0" lvl="0" indent="0" algn="ctr">
              <a:buNone/>
            </a:pP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1:17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Ceux qui ne sont pas en règle avec Dieu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entend le pécheur.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396722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Je jure à la maison d'</a:t>
            </a:r>
            <a:r>
              <a:rPr lang="fr-FR" sz="4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</a:t>
            </a: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jamais </a:t>
            </a:r>
            <a:r>
              <a:rPr lang="fr-FR" sz="4800" b="1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crime</a:t>
            </a: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maison d'</a:t>
            </a:r>
            <a:r>
              <a:rPr lang="fr-FR" sz="4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</a:t>
            </a:r>
            <a:r>
              <a:rPr lang="fr-FR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sera expié, ni par des sacrifices ni par des offrandes. »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Samuel 3:14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Ceux qui ne sont pas en règle avec Dieu.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5425440"/>
            <a:ext cx="12191999" cy="1432560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L’exaucement n’est pas preuve du salut de vos péchés.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386165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Elle fit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vœu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disant :  ‘Éternel des armées !  Si tu daignes regarder l'affliction de ta servante, si tu te souviens de moi et n'oublies point ta servante, et si tu donnes à ta servante un enfant mâle, </a:t>
            </a:r>
            <a:r>
              <a:rPr lang="fr-FR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le consacrerai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l'Éternel pour tous les jours de sa vie, et le rasoir ne passera point sur sa tête. » </a:t>
            </a:r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1:11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Ceux qui se confient à Dieu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Dieu écoute ceux qui s’engagent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39794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Anne pria, et dit :  ‘Mon cœur se réjouit en l'Éternel, ma force a été relevée par l'Éternel ;  ma bouche s'est ouverte contre mes ennemis, car je me réjouis de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secours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2:1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Ceux qui remercie Dieu pour son salut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L’avez-vous fait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284093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 elle restait longtemps en prière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devant l'Éternel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 sa bouche.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1:12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maison de Dieu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Ensemble avec d’autres croyants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34509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Ils se levèrent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bon matin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après s'être prosternés devant l'Éternel, ils s'en retournèrent et revinrent dans leur maison à Rama. » </a:t>
            </a:r>
            <a:r>
              <a:rPr lang="fr-FR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1:19 FLS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matin, de bonne heure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toute autre chose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 prier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peut-on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faut-il prier ?</a:t>
            </a:r>
          </a:p>
        </p:txBody>
      </p:sp>
    </p:spTree>
    <p:extLst>
      <p:ext uri="{BB962C8B-B14F-4D97-AF65-F5344CB8AC3E}">
        <p14:creationId xmlns:p14="http://schemas.microsoft.com/office/powerpoint/2010/main" val="16268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9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541</Words>
  <Application>Microsoft Office PowerPoint</Application>
  <PresentationFormat>Widescreen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Que dit la Bible ?</vt:lpstr>
      <vt:lpstr>Ceux qui subissent l’injustice</vt:lpstr>
      <vt:lpstr>Ceux qui ne sont pas en règle avec Dieu</vt:lpstr>
      <vt:lpstr>Ceux qui ne sont pas en règle avec Dieu.</vt:lpstr>
      <vt:lpstr>Ceux qui se confient à Dieu</vt:lpstr>
      <vt:lpstr>Ceux qui remercie Dieu pour son salut</vt:lpstr>
      <vt:lpstr>Dans la maison de Dieu</vt:lpstr>
      <vt:lpstr>Le matin, de bonne heure</vt:lpstr>
      <vt:lpstr>Suite à l’exaucement à une prière</vt:lpstr>
      <vt:lpstr>En privé, même de façon inaudible</vt:lpstr>
      <vt:lpstr>Toujours à cœur ouvert et honnête</vt:lpstr>
      <vt:lpstr>Avec confiance en l’Éternel Dieu</vt:lpstr>
      <vt:lpstr>Devant les autres</vt:lpstr>
      <vt:lpstr>Revoir, Réagir et Revenir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43</cp:revision>
  <dcterms:created xsi:type="dcterms:W3CDTF">2018-04-18T09:11:47Z</dcterms:created>
  <dcterms:modified xsi:type="dcterms:W3CDTF">2018-04-25T17:58:08Z</dcterms:modified>
</cp:coreProperties>
</file>