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8" r:id="rId4"/>
    <p:sldId id="312" r:id="rId5"/>
    <p:sldId id="313" r:id="rId6"/>
    <p:sldId id="314" r:id="rId7"/>
    <p:sldId id="279" r:id="rId8"/>
    <p:sldId id="315" r:id="rId9"/>
    <p:sldId id="316" r:id="rId10"/>
    <p:sldId id="317" r:id="rId11"/>
    <p:sldId id="311" r:id="rId12"/>
    <p:sldId id="318" r:id="rId13"/>
    <p:sldId id="319" r:id="rId14"/>
    <p:sldId id="320" r:id="rId15"/>
    <p:sldId id="27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37739" autoAdjust="0"/>
  </p:normalViewPr>
  <p:slideViewPr>
    <p:cSldViewPr snapToGrid="0">
      <p:cViewPr varScale="1">
        <p:scale>
          <a:sx n="31" d="100"/>
          <a:sy n="31" d="100"/>
        </p:scale>
        <p:origin x="576" y="60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algn="l" defTabSz="173736">
              <a:buFont typeface="Wingdings" pitchFamily="2" charset="2"/>
              <a:buChar char="Ø"/>
            </a:pPr>
            <a:r>
              <a:rPr lang="en-US" noProof="0" dirty="0" err="1"/>
              <a:t>Cmptr</a:t>
            </a:r>
            <a:r>
              <a:rPr lang="en-US" noProof="0" dirty="0"/>
              <a:t> </a:t>
            </a:r>
            <a:r>
              <a:rPr lang="en-US" noProof="0" dirty="0" err="1"/>
              <a:t>scrn</a:t>
            </a:r>
            <a:r>
              <a:rPr lang="en-US" noProof="0" dirty="0"/>
              <a:t> </a:t>
            </a:r>
            <a:r>
              <a:rPr lang="en-US" baseline="0" noProof="0" dirty="0"/>
              <a:t>100% 1366x768p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aseline="0" noProof="0" dirty="0"/>
              <a:t>Animation Pane 50/50 avec slide mini + no menu above</a:t>
            </a:r>
            <a:endParaRPr lang="en-US" noProof="0" dirty="0"/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="1" u="sng" noProof="0" dirty="0"/>
              <a:t>8</a:t>
            </a:r>
            <a:r>
              <a:rPr lang="en-US" b="1" u="sng" baseline="0" noProof="0" dirty="0"/>
              <a:t> </a:t>
            </a:r>
            <a:r>
              <a:rPr lang="en-US" b="1" u="sng" noProof="0" dirty="0"/>
              <a:t>lines max of notes</a:t>
            </a:r>
            <a:r>
              <a:rPr lang="en-US" b="0" u="none" baseline="0" noProof="0" dirty="0"/>
              <a:t> here w/</a:t>
            </a:r>
            <a:r>
              <a:rPr lang="en-US" baseline="0" noProof="0" dirty="0"/>
              <a:t> Zoom here at 250%</a:t>
            </a:r>
            <a:endParaRPr lang="en-US" noProof="0" dirty="0"/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baseline="0" noProof="0" dirty="0"/>
              <a:t>Lines of</a:t>
            </a:r>
            <a:r>
              <a:rPr lang="en-US" noProof="0" dirty="0"/>
              <a:t> this length maximum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en-US" noProof="0" dirty="0"/>
              <a:t>Presenter view &gt; slide</a:t>
            </a:r>
            <a:r>
              <a:rPr lang="en-US" baseline="0" noProof="0" dirty="0"/>
              <a:t> mini + nothing above + zoom notes 3x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miracle of new birth is the beginning of </a:t>
            </a:r>
            <a:r>
              <a:rPr lang="en-US" b="1" noProof="0" dirty="0"/>
              <a:t>everlasting</a:t>
            </a:r>
            <a:r>
              <a:rPr lang="en-US" noProof="0" dirty="0"/>
              <a:t> life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It’s </a:t>
            </a:r>
            <a:r>
              <a:rPr lang="en-US" b="1" noProof="0" dirty="0"/>
              <a:t>NOT</a:t>
            </a:r>
            <a:r>
              <a:rPr lang="en-US" noProof="0" dirty="0"/>
              <a:t> just an </a:t>
            </a:r>
            <a:r>
              <a:rPr lang="en-US" i="1" u="sng" noProof="0" dirty="0"/>
              <a:t>extension</a:t>
            </a:r>
            <a:r>
              <a:rPr lang="en-US" noProof="0" dirty="0"/>
              <a:t> of this life, but a resurrection,</a:t>
            </a:r>
            <a:r>
              <a:rPr lang="en-US" baseline="0" noProof="0" dirty="0"/>
              <a:t> like when Christ rose from the dead.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It’s </a:t>
            </a:r>
            <a:r>
              <a:rPr lang="en-US" b="1" baseline="0" noProof="0" dirty="0"/>
              <a:t>NOT</a:t>
            </a:r>
            <a:r>
              <a:rPr lang="en-US" baseline="0" noProof="0" dirty="0"/>
              <a:t> an event in the </a:t>
            </a:r>
            <a:r>
              <a:rPr lang="en-US" i="1" u="sng" baseline="0" noProof="0" dirty="0"/>
              <a:t>future</a:t>
            </a:r>
            <a:r>
              <a:rPr lang="en-US" baseline="0" noProof="0" dirty="0"/>
              <a:t>, but a reality today.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Jn3v12</a:t>
            </a:r>
            <a:r>
              <a:rPr lang="en-US" baseline="0" noProof="0" dirty="0"/>
              <a:t> shows it is for today.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714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anose="05000000000000000000" pitchFamily="2" charset="2"/>
              <a:buNone/>
            </a:pPr>
            <a:r>
              <a:rPr lang="en-US" noProof="0" dirty="0"/>
              <a:t>	So</a:t>
            </a:r>
            <a:r>
              <a:rPr lang="en-US" baseline="0" noProof="0" dirty="0"/>
              <a:t> </a:t>
            </a:r>
            <a:r>
              <a:rPr lang="en-US" b="1" baseline="0" noProof="0" dirty="0"/>
              <a:t>how</a:t>
            </a:r>
            <a:r>
              <a:rPr lang="en-US" baseline="0" noProof="0" dirty="0"/>
              <a:t> does God do it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New birth is necessary, since we are </a:t>
            </a:r>
            <a:r>
              <a:rPr lang="en-US" b="1" baseline="0" noProof="0" dirty="0"/>
              <a:t>all</a:t>
            </a:r>
            <a:r>
              <a:rPr lang="en-US" baseline="0" noProof="0" dirty="0"/>
              <a:t> born the first time in a </a:t>
            </a:r>
            <a:r>
              <a:rPr lang="en-US" i="1" u="sng" baseline="0" noProof="0" dirty="0"/>
              <a:t>state of spiritual death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1" baseline="0" noProof="0" dirty="0"/>
              <a:t>	Rm5:14</a:t>
            </a:r>
            <a:r>
              <a:rPr lang="en-US" baseline="0" noProof="0" dirty="0"/>
              <a:t> says since Adam, everyone is </a:t>
            </a:r>
            <a:r>
              <a:rPr lang="en-US" b="1" baseline="0" noProof="0" dirty="0"/>
              <a:t>condemned</a:t>
            </a:r>
            <a:r>
              <a:rPr lang="en-US" baseline="0" noProof="0" dirty="0"/>
              <a:t> to die.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Eph2:1-2</a:t>
            </a:r>
            <a:r>
              <a:rPr lang="en-US" baseline="0" noProof="0" dirty="0"/>
              <a:t> say it is because our </a:t>
            </a:r>
            <a:r>
              <a:rPr lang="en-US" i="1" u="sng" baseline="0" noProof="0" dirty="0"/>
              <a:t>spirit-life</a:t>
            </a:r>
            <a:r>
              <a:rPr lang="en-US" baseline="0" noProof="0" dirty="0"/>
              <a:t> was </a:t>
            </a:r>
            <a:r>
              <a:rPr lang="en-US" b="1" baseline="0" noProof="0" dirty="0"/>
              <a:t>dead</a:t>
            </a:r>
            <a:r>
              <a:rPr lang="en-US" baseline="0" noProof="0" dirty="0"/>
              <a:t> in sin.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1" noProof="0" dirty="0"/>
              <a:t>	Ez11:19 &amp; 26</a:t>
            </a:r>
            <a:r>
              <a:rPr lang="en-US" noProof="0" dirty="0"/>
              <a:t> say God </a:t>
            </a:r>
            <a:r>
              <a:rPr lang="en-US" b="1" i="1" u="sng" noProof="0" dirty="0"/>
              <a:t>gives</a:t>
            </a:r>
            <a:r>
              <a:rPr lang="en-US" noProof="0" dirty="0"/>
              <a:t> a new heart, with a </a:t>
            </a:r>
            <a:r>
              <a:rPr lang="en-US" b="1" noProof="0" dirty="0"/>
              <a:t>new</a:t>
            </a:r>
            <a:r>
              <a:rPr lang="en-US" noProof="0" dirty="0"/>
              <a:t> </a:t>
            </a:r>
            <a:r>
              <a:rPr lang="en-US" b="1" noProof="0" dirty="0"/>
              <a:t>spirit</a:t>
            </a:r>
            <a:r>
              <a:rPr lang="en-US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1" u="sng" noProof="0" dirty="0"/>
              <a:t>Rm8</a:t>
            </a:r>
            <a:r>
              <a:rPr lang="en-US" b="0" baseline="0" noProof="0" dirty="0"/>
              <a:t> explains the miracle. [rea</a:t>
            </a:r>
            <a:endParaRPr lang="en-US" b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1" noProof="0" dirty="0"/>
              <a:t>	Note</a:t>
            </a:r>
            <a:r>
              <a:rPr lang="en-US" noProof="0" dirty="0"/>
              <a:t> the </a:t>
            </a:r>
            <a:r>
              <a:rPr lang="en-US" b="0" i="1" u="sng" noProof="0" dirty="0"/>
              <a:t>indefinite article</a:t>
            </a:r>
            <a:r>
              <a:rPr lang="en-US" noProof="0" dirty="0"/>
              <a:t> to indicate it is </a:t>
            </a:r>
            <a:r>
              <a:rPr lang="en-US" b="1" noProof="0" dirty="0"/>
              <a:t>NOT</a:t>
            </a:r>
            <a:r>
              <a:rPr lang="en-US" noProof="0" dirty="0"/>
              <a:t> the Holy Spirit.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1" u="sng" noProof="0" dirty="0"/>
              <a:t>Rm8:16</a:t>
            </a:r>
            <a:r>
              <a:rPr lang="en-US" noProof="0" dirty="0"/>
              <a:t> speaks of</a:t>
            </a:r>
            <a:r>
              <a:rPr lang="en-US" baseline="0" noProof="0" dirty="0"/>
              <a:t> 2 spirits in a born again person, the </a:t>
            </a:r>
            <a:r>
              <a:rPr lang="en-US" baseline="0" noProof="0" dirty="0" err="1"/>
              <a:t>HS+ours</a:t>
            </a:r>
            <a:r>
              <a:rPr lang="en-US" baseline="0" noProof="0" dirty="0"/>
              <a:t>.</a:t>
            </a:r>
          </a:p>
          <a:p>
            <a:pPr marL="0" indent="0" algn="ctr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God gives a </a:t>
            </a:r>
            <a:r>
              <a:rPr lang="en-US" b="1" baseline="0" noProof="0" dirty="0"/>
              <a:t>new</a:t>
            </a:r>
            <a:r>
              <a:rPr lang="en-US" baseline="0" noProof="0" dirty="0"/>
              <a:t> </a:t>
            </a:r>
            <a:r>
              <a:rPr lang="en-US" i="1" u="sng" baseline="0" noProof="0" dirty="0"/>
              <a:t>human</a:t>
            </a:r>
            <a:r>
              <a:rPr lang="en-US" baseline="0" noProof="0" dirty="0"/>
              <a:t> spirit.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355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Being</a:t>
            </a:r>
            <a:r>
              <a:rPr lang="en-US" baseline="0" noProof="0" dirty="0"/>
              <a:t> born again is a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There is </a:t>
            </a:r>
            <a:r>
              <a:rPr lang="en-US" i="1" u="sng" noProof="0" dirty="0"/>
              <a:t>no doubt about it</a:t>
            </a:r>
            <a:r>
              <a:rPr lang="en-US" noProof="0" dirty="0"/>
              <a:t>, if you are truly</a:t>
            </a:r>
            <a:r>
              <a:rPr lang="en-US" baseline="0" noProof="0" dirty="0"/>
              <a:t> born again, your life is </a:t>
            </a:r>
            <a:r>
              <a:rPr lang="en-US" b="1" baseline="0" noProof="0" dirty="0"/>
              <a:t>totally transformed</a:t>
            </a:r>
            <a:r>
              <a:rPr lang="en-US" baseline="0" noProof="0" dirty="0"/>
              <a:t>.[read]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This is </a:t>
            </a:r>
            <a:r>
              <a:rPr lang="en-US" i="1" u="sng" baseline="0" noProof="0" dirty="0"/>
              <a:t>more than intellectual faith</a:t>
            </a:r>
            <a:r>
              <a:rPr lang="en-US" i="0" u="none" baseline="0" noProof="0" dirty="0"/>
              <a:t>,</a:t>
            </a:r>
            <a:r>
              <a:rPr lang="en-US" baseline="0" noProof="0" dirty="0"/>
              <a:t> education or reformation.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Desires, intentions &amp; </a:t>
            </a:r>
            <a:r>
              <a:rPr lang="en-US" b="0" baseline="0" noProof="0" dirty="0"/>
              <a:t>passions</a:t>
            </a:r>
            <a:r>
              <a:rPr lang="en-US" baseline="0" noProof="0" dirty="0"/>
              <a:t> </a:t>
            </a:r>
            <a:r>
              <a:rPr lang="en-US" b="1" baseline="0" noProof="0" dirty="0"/>
              <a:t>all change</a:t>
            </a:r>
            <a:r>
              <a:rPr lang="en-US" b="0" baseline="0" noProof="0" dirty="0"/>
              <a:t>,</a:t>
            </a:r>
            <a:r>
              <a:rPr lang="en-US" b="1" baseline="0" noProof="0" dirty="0"/>
              <a:t> </a:t>
            </a:r>
            <a:r>
              <a:rPr lang="en-US" baseline="0" noProof="0" dirty="0"/>
              <a:t>with new birth.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35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As the Greek word in John 3 indicates,</a:t>
            </a:r>
            <a:r>
              <a:rPr lang="en-US" baseline="0" noProof="0" dirty="0"/>
              <a:t> this is </a:t>
            </a:r>
            <a:r>
              <a:rPr lang="en-US" b="0" i="1" u="sng" baseline="0" noProof="0" dirty="0"/>
              <a:t>life from above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Paul was given a </a:t>
            </a:r>
            <a:r>
              <a:rPr lang="en-US" b="1" baseline="0" noProof="0" dirty="0"/>
              <a:t>revelation</a:t>
            </a:r>
            <a:r>
              <a:rPr lang="en-US" baseline="0" noProof="0" dirty="0"/>
              <a:t> of this life from above.  [read]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That’s right, ‘it is no longer I that live, but </a:t>
            </a:r>
            <a:r>
              <a:rPr lang="en-US" b="1" baseline="0" noProof="0" dirty="0"/>
              <a:t>Christ</a:t>
            </a:r>
            <a:r>
              <a:rPr lang="en-US" baseline="0" noProof="0" dirty="0"/>
              <a:t> lives in me’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This is truly a </a:t>
            </a:r>
            <a:r>
              <a:rPr lang="en-US" b="1" i="1" u="sng" baseline="0" noProof="0" dirty="0"/>
              <a:t>great salvation</a:t>
            </a:r>
            <a:r>
              <a:rPr lang="en-US" baseline="0" noProof="0" dirty="0"/>
              <a:t> and more than simple faith.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4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noProof="0" dirty="0"/>
              <a:t>Repetition</a:t>
            </a:r>
            <a:r>
              <a:rPr lang="en-US" baseline="0" noProof="0" dirty="0"/>
              <a:t> is the seat of learning, </a:t>
            </a:r>
            <a:r>
              <a:rPr lang="en-US" b="1" baseline="0" noProof="0" dirty="0"/>
              <a:t>running</a:t>
            </a:r>
            <a:r>
              <a:rPr lang="en-US" baseline="0" noProof="0" dirty="0"/>
              <a:t> with the truth is essential, and </a:t>
            </a:r>
            <a:r>
              <a:rPr lang="en-US" b="1" baseline="0" noProof="0" dirty="0"/>
              <a:t>reviewing</a:t>
            </a:r>
            <a:r>
              <a:rPr lang="en-US" baseline="0" noProof="0" dirty="0"/>
              <a:t> its effect on me is important.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do it.  [read]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read</a:t>
            </a:r>
            <a:r>
              <a:rPr lang="en-US" baseline="0" noProof="0" dirty="0"/>
              <a:t> </a:t>
            </a:r>
            <a:r>
              <a:rPr lang="en-US" b="1" i="1" baseline="0" noProof="0" dirty="0"/>
              <a:t>Jn3:1-9</a:t>
            </a:r>
            <a:r>
              <a:rPr lang="en-US" baseline="0" noProof="0" dirty="0"/>
              <a:t>…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One of the most </a:t>
            </a:r>
            <a:r>
              <a:rPr lang="en-US" b="1" baseline="0" noProof="0" dirty="0"/>
              <a:t>amazing</a:t>
            </a:r>
            <a:r>
              <a:rPr lang="en-US" baseline="0" noProof="0" dirty="0"/>
              <a:t> aspects of salvation is this.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Like Nicodemus, let’s </a:t>
            </a:r>
            <a:r>
              <a:rPr lang="en-US" b="1" baseline="0" noProof="0" dirty="0"/>
              <a:t>ask</a:t>
            </a:r>
            <a:r>
              <a:rPr lang="en-US" baseline="0" noProof="0" dirty="0"/>
              <a:t> some questions.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Being born again is</a:t>
            </a:r>
            <a:r>
              <a:rPr lang="en-US" baseline="0" noProof="0" dirty="0"/>
              <a:t> </a:t>
            </a:r>
            <a:r>
              <a:rPr lang="en-US" b="1" baseline="0" noProof="0" dirty="0"/>
              <a:t>better</a:t>
            </a:r>
            <a:r>
              <a:rPr lang="en-US" baseline="0" noProof="0" dirty="0"/>
              <a:t> than reformed living, it’s </a:t>
            </a:r>
            <a:r>
              <a:rPr lang="en-US" b="0" i="1" u="sng" baseline="0" noProof="0" dirty="0"/>
              <a:t>the miracle of </a:t>
            </a:r>
            <a:r>
              <a:rPr lang="en-US" b="1" i="1" u="sng" baseline="0" noProof="0" dirty="0"/>
              <a:t>everlasting</a:t>
            </a:r>
            <a:r>
              <a:rPr lang="en-US" b="0" u="sng" baseline="0" noProof="0" dirty="0"/>
              <a:t> </a:t>
            </a:r>
            <a:r>
              <a:rPr lang="en-US" b="0" i="1" u="sng" baseline="0" noProof="0" dirty="0"/>
              <a:t>life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This</a:t>
            </a:r>
            <a:r>
              <a:rPr lang="en-US" baseline="0" noProof="0" dirty="0"/>
              <a:t> </a:t>
            </a:r>
            <a:r>
              <a:rPr lang="en-US" b="1" baseline="0" noProof="0" dirty="0"/>
              <a:t>one verse</a:t>
            </a:r>
            <a:r>
              <a:rPr lang="en-US" baseline="0" noProof="0" dirty="0"/>
              <a:t> </a:t>
            </a:r>
            <a:r>
              <a:rPr lang="en-US" i="1" u="sng" baseline="0" noProof="0" dirty="0"/>
              <a:t>answers</a:t>
            </a:r>
            <a:r>
              <a:rPr lang="en-US" baseline="0" noProof="0" dirty="0"/>
              <a:t> most of our questions, if we let it.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i="1" u="none" noProof="0" dirty="0"/>
              <a:t>The God who caused the pre-existing Christ to be born a man</a:t>
            </a:r>
            <a:r>
              <a:rPr lang="en-US" noProof="0" dirty="0"/>
              <a:t> </a:t>
            </a:r>
            <a:r>
              <a:rPr lang="en-US" b="1" noProof="0" dirty="0"/>
              <a:t>can</a:t>
            </a:r>
            <a:r>
              <a:rPr lang="en-US" noProof="0" dirty="0"/>
              <a:t> cause humans</a:t>
            </a:r>
            <a:r>
              <a:rPr lang="en-US" baseline="0" noProof="0" dirty="0"/>
              <a:t> to be born again as children of God.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b="1" baseline="0" noProof="0" dirty="0"/>
              <a:t>Jn1:12-13</a:t>
            </a:r>
            <a:r>
              <a:rPr lang="en-US" baseline="0" noProof="0" dirty="0"/>
              <a:t> say it is </a:t>
            </a:r>
            <a:r>
              <a:rPr lang="en-US" b="1" baseline="0" noProof="0" dirty="0"/>
              <a:t>only</a:t>
            </a:r>
            <a:r>
              <a:rPr lang="en-US" baseline="0" noProof="0" dirty="0"/>
              <a:t> by God’s power &amp; will one is </a:t>
            </a:r>
            <a:r>
              <a:rPr lang="en-US" baseline="0" noProof="0" dirty="0" err="1"/>
              <a:t>b.a.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Eternal God and Father of our</a:t>
            </a:r>
            <a:r>
              <a:rPr lang="en-US" baseline="0" noProof="0" dirty="0"/>
              <a:t> Lord JC</a:t>
            </a:r>
            <a:r>
              <a:rPr lang="en-US" noProof="0" dirty="0"/>
              <a:t> </a:t>
            </a:r>
            <a:r>
              <a:rPr lang="en-US" b="1" noProof="0" dirty="0"/>
              <a:t>miraculously</a:t>
            </a:r>
            <a:r>
              <a:rPr lang="en-US" noProof="0" dirty="0"/>
              <a:t> becomes our Father in Heaven.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In </a:t>
            </a:r>
            <a:r>
              <a:rPr lang="en-US" b="1" i="0" u="none" noProof="0" dirty="0"/>
              <a:t>Jn20:17</a:t>
            </a:r>
            <a:r>
              <a:rPr lang="en-US" noProof="0" dirty="0"/>
              <a:t> Jesus says</a:t>
            </a:r>
            <a:r>
              <a:rPr lang="en-US" baseline="0" noProof="0" dirty="0"/>
              <a:t> God is </a:t>
            </a:r>
            <a:r>
              <a:rPr lang="en-US" i="1" u="sng" baseline="0" noProof="0" dirty="0"/>
              <a:t>His</a:t>
            </a:r>
            <a:r>
              <a:rPr lang="en-US" baseline="0" noProof="0" dirty="0"/>
              <a:t> God &amp; Father and now </a:t>
            </a:r>
            <a:r>
              <a:rPr lang="en-US" i="1" u="sng" baseline="0" noProof="0" dirty="0"/>
              <a:t>ours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2Co 6:18 </a:t>
            </a:r>
            <a:r>
              <a:rPr lang="en-US" baseline="0" noProof="0" dirty="0"/>
              <a:t>says "I will be a Father to </a:t>
            </a:r>
            <a:r>
              <a:rPr lang="en-US" i="1" u="sng" baseline="0" noProof="0" dirty="0"/>
              <a:t>you</a:t>
            </a:r>
            <a:r>
              <a:rPr lang="en-US" baseline="0" noProof="0" dirty="0"/>
              <a:t> &amp; </a:t>
            </a:r>
            <a:r>
              <a:rPr lang="en-US" i="1" u="sng" baseline="0" noProof="0" dirty="0"/>
              <a:t>you</a:t>
            </a:r>
            <a:r>
              <a:rPr lang="en-US" baseline="0" noProof="0" dirty="0"/>
              <a:t> shall be sons &amp; daughters to Me."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79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How</a:t>
            </a:r>
            <a:r>
              <a:rPr lang="en-US" baseline="0" noProof="0" dirty="0"/>
              <a:t> </a:t>
            </a:r>
            <a:r>
              <a:rPr lang="en-US" b="1" baseline="0" noProof="0" dirty="0"/>
              <a:t>great</a:t>
            </a:r>
            <a:r>
              <a:rPr lang="en-US" baseline="0" noProof="0" dirty="0"/>
              <a:t> is this salvation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Because the One who has </a:t>
            </a:r>
            <a:r>
              <a:rPr lang="en-US" b="1" baseline="0" noProof="0" dirty="0"/>
              <a:t>great</a:t>
            </a:r>
            <a:r>
              <a:rPr lang="en-US" baseline="0" noProof="0" dirty="0"/>
              <a:t> mercy, </a:t>
            </a:r>
            <a:r>
              <a:rPr lang="en-US" b="1" i="1" u="sng" baseline="0" noProof="0" dirty="0"/>
              <a:t>planned</a:t>
            </a:r>
            <a:r>
              <a:rPr lang="en-US" i="1" u="sng" baseline="0" noProof="0" dirty="0"/>
              <a:t> salvation</a:t>
            </a:r>
            <a:r>
              <a:rPr lang="en-US" baseline="0" noProof="0" dirty="0"/>
              <a:t> </a:t>
            </a:r>
            <a:r>
              <a:rPr lang="en-US" i="1" u="sng" baseline="0" noProof="0" dirty="0"/>
              <a:t>before</a:t>
            </a:r>
            <a:r>
              <a:rPr lang="en-US" baseline="0" noProof="0" dirty="0"/>
              <a:t> mankind ever sinned, this </a:t>
            </a:r>
            <a:r>
              <a:rPr lang="en-US" b="1" i="1" u="sng" baseline="0" noProof="0" dirty="0"/>
              <a:t>is</a:t>
            </a:r>
            <a:r>
              <a:rPr lang="en-US" baseline="0" noProof="0" dirty="0"/>
              <a:t> “so great a salvation”.(Heb2:3)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God is the very essence of </a:t>
            </a:r>
            <a:r>
              <a:rPr lang="en-US" b="1" baseline="0" noProof="0" dirty="0"/>
              <a:t>love</a:t>
            </a:r>
            <a:r>
              <a:rPr lang="en-US" baseline="0" noProof="0" dirty="0"/>
              <a:t> according to </a:t>
            </a:r>
            <a:r>
              <a:rPr lang="en-US" b="1" baseline="0" noProof="0" dirty="0"/>
              <a:t>Jn4:8 &amp; 16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He is the God of all </a:t>
            </a:r>
            <a:r>
              <a:rPr lang="en-US" b="1" i="0" u="sng" baseline="0" noProof="0" dirty="0"/>
              <a:t>mercy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346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Who</a:t>
            </a:r>
            <a:r>
              <a:rPr lang="en-US" noProof="0" dirty="0"/>
              <a:t> alone should be praised for this miracle of new birth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He is </a:t>
            </a:r>
            <a:r>
              <a:rPr lang="en-US" b="1" noProof="0" dirty="0"/>
              <a:t>praised</a:t>
            </a:r>
            <a:r>
              <a:rPr lang="en-US" noProof="0" dirty="0"/>
              <a:t> by over 2 billion on earth, more in Heaven and by an</a:t>
            </a:r>
            <a:r>
              <a:rPr lang="en-US" baseline="0" noProof="0" dirty="0"/>
              <a:t> untold number of angels.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Ps22:5</a:t>
            </a:r>
            <a:r>
              <a:rPr lang="en-US" baseline="0" noProof="0" dirty="0"/>
              <a:t> says He </a:t>
            </a:r>
            <a:r>
              <a:rPr lang="en-US" b="0" i="1" u="sng" baseline="0" noProof="0" dirty="0"/>
              <a:t>inhabits</a:t>
            </a:r>
            <a:r>
              <a:rPr lang="en-US" baseline="0" noProof="0" dirty="0"/>
              <a:t> the praises of His people.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 </a:t>
            </a:r>
            <a:r>
              <a:rPr lang="en-US" b="1" noProof="0" dirty="0"/>
              <a:t>world</a:t>
            </a:r>
            <a:r>
              <a:rPr lang="en-US" noProof="0" dirty="0"/>
              <a:t> needs to know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39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Being</a:t>
            </a:r>
            <a:r>
              <a:rPr lang="en-US" baseline="0" noProof="0" dirty="0"/>
              <a:t> born again is </a:t>
            </a:r>
            <a:r>
              <a:rPr lang="en-US" b="1" baseline="0" noProof="0" dirty="0"/>
              <a:t>NOT</a:t>
            </a:r>
            <a:r>
              <a:rPr lang="en-US" baseline="0" noProof="0" dirty="0"/>
              <a:t> a </a:t>
            </a:r>
            <a:r>
              <a:rPr lang="en-US" i="1" baseline="0" noProof="0" dirty="0"/>
              <a:t>second blessing </a:t>
            </a:r>
            <a:r>
              <a:rPr lang="en-US" baseline="0" noProof="0" dirty="0"/>
              <a:t>after salvation.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Notice the </a:t>
            </a:r>
            <a:r>
              <a:rPr lang="en-US" b="1" baseline="0" noProof="0" dirty="0"/>
              <a:t>past</a:t>
            </a:r>
            <a:r>
              <a:rPr lang="en-US" baseline="0" noProof="0" dirty="0"/>
              <a:t> </a:t>
            </a:r>
            <a:r>
              <a:rPr lang="en-US" b="1" baseline="0" noProof="0" dirty="0"/>
              <a:t>tense</a:t>
            </a:r>
            <a:r>
              <a:rPr lang="en-US" baseline="0" noProof="0" dirty="0"/>
              <a:t>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Notice that he does </a:t>
            </a:r>
            <a:r>
              <a:rPr lang="en-US" b="1" baseline="0" noProof="0" dirty="0"/>
              <a:t>NOT</a:t>
            </a:r>
            <a:r>
              <a:rPr lang="en-US" baseline="0" noProof="0" dirty="0"/>
              <a:t> say, “…has caused </a:t>
            </a:r>
            <a:r>
              <a:rPr lang="en-US" b="1" baseline="0" noProof="0" dirty="0"/>
              <a:t>some</a:t>
            </a:r>
            <a:r>
              <a:rPr lang="en-US" baseline="0" noProof="0" dirty="0"/>
              <a:t> of us to be born again.”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This is your </a:t>
            </a:r>
            <a:r>
              <a:rPr lang="en-US" b="1" i="1" noProof="0" dirty="0"/>
              <a:t>birth</a:t>
            </a:r>
            <a:r>
              <a:rPr lang="en-US" noProof="0" dirty="0"/>
              <a:t> </a:t>
            </a:r>
            <a:r>
              <a:rPr lang="en-US" b="1" i="1" noProof="0" dirty="0"/>
              <a:t>certificate</a:t>
            </a:r>
            <a:r>
              <a:rPr lang="en-US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There is a date and hour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God </a:t>
            </a:r>
            <a:r>
              <a:rPr lang="en-US" b="1" noProof="0" dirty="0"/>
              <a:t>created birth</a:t>
            </a:r>
            <a:r>
              <a:rPr lang="en-US" b="0" noProof="0" dirty="0"/>
              <a:t>,</a:t>
            </a:r>
            <a:r>
              <a:rPr lang="en-US" noProof="0" dirty="0"/>
              <a:t> to teach a spiritual truth, that is just as real.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noProof="0" dirty="0"/>
              <a:t>1Pe2:2</a:t>
            </a:r>
            <a:r>
              <a:rPr lang="en-US" noProof="0" dirty="0"/>
              <a:t> says we</a:t>
            </a:r>
            <a:r>
              <a:rPr lang="en-US" baseline="0" noProof="0" dirty="0"/>
              <a:t> should want to </a:t>
            </a:r>
            <a:r>
              <a:rPr lang="en-US" b="0" i="1" u="sng" baseline="0" noProof="0" dirty="0"/>
              <a:t>grow</a:t>
            </a:r>
            <a:r>
              <a:rPr lang="en-US" baseline="0" noProof="0" dirty="0"/>
              <a:t> like new born babies.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1" baseline="0" noProof="0" dirty="0"/>
              <a:t>	Heb5:12-13</a:t>
            </a:r>
            <a:r>
              <a:rPr lang="en-US" baseline="0" noProof="0" dirty="0"/>
              <a:t> &amp; </a:t>
            </a:r>
            <a:r>
              <a:rPr lang="en-US" b="1" baseline="0" noProof="0" dirty="0"/>
              <a:t>1Cor3:2</a:t>
            </a:r>
            <a:r>
              <a:rPr lang="en-US" baseline="0" noProof="0" dirty="0"/>
              <a:t> say solid food is normal to </a:t>
            </a:r>
            <a:r>
              <a:rPr lang="en-US" i="1" u="sng" baseline="0" noProof="0" dirty="0"/>
              <a:t>mature</a:t>
            </a:r>
            <a:r>
              <a:rPr lang="en-US" i="0" u="none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image of birth says a lot about salvation’s </a:t>
            </a:r>
            <a:r>
              <a:rPr lang="en-US" b="1" i="1" u="sng" baseline="0" noProof="0" dirty="0"/>
              <a:t>goal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013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73736">
              <a:buFont typeface="Wingdings" panose="05000000000000000000" pitchFamily="2" charset="2"/>
              <a:buNone/>
            </a:pPr>
            <a:r>
              <a:rPr lang="en-US" noProof="0" dirty="0"/>
              <a:t>It’s a fact: you </a:t>
            </a:r>
            <a:r>
              <a:rPr lang="en-US" b="0" i="1" noProof="0" dirty="0"/>
              <a:t>can’t</a:t>
            </a:r>
            <a:r>
              <a:rPr lang="en-US" i="1" noProof="0" dirty="0"/>
              <a:t> get</a:t>
            </a:r>
            <a:r>
              <a:rPr lang="en-US" i="1" baseline="0" noProof="0" dirty="0"/>
              <a:t> unborn.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New birth is </a:t>
            </a:r>
            <a:r>
              <a:rPr lang="en-US" b="1" noProof="0" dirty="0"/>
              <a:t>forever</a:t>
            </a:r>
            <a:r>
              <a:rPr lang="en-US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There</a:t>
            </a:r>
            <a:r>
              <a:rPr lang="en-US" baseline="0" noProof="0" dirty="0"/>
              <a:t> is </a:t>
            </a:r>
            <a:r>
              <a:rPr lang="en-US" b="1" baseline="0" noProof="0" dirty="0"/>
              <a:t>no</a:t>
            </a:r>
            <a:r>
              <a:rPr lang="en-US" baseline="0" noProof="0" dirty="0"/>
              <a:t> going back, even if you fall along the way.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There is </a:t>
            </a:r>
            <a:r>
              <a:rPr lang="en-US" b="1" baseline="0" noProof="0" dirty="0"/>
              <a:t>always</a:t>
            </a:r>
            <a:r>
              <a:rPr lang="en-US" baseline="0" noProof="0" dirty="0"/>
              <a:t> hope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Because it occurs the instant you receive Christ, </a:t>
            </a:r>
            <a:r>
              <a:rPr lang="en-US" b="1" baseline="0" noProof="0" dirty="0"/>
              <a:t>eternal</a:t>
            </a:r>
            <a:r>
              <a:rPr lang="en-US" baseline="0" noProof="0" dirty="0"/>
              <a:t> </a:t>
            </a:r>
            <a:r>
              <a:rPr lang="en-US" b="1" baseline="0" noProof="0" dirty="0"/>
              <a:t>security</a:t>
            </a:r>
            <a:r>
              <a:rPr lang="en-US" baseline="0" noProof="0" dirty="0"/>
              <a:t> is always true.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5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03/06/2018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has caused us to be born again to a living hope through the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resurrection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 to new life already.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Everlasting life begins today.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0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has caused us to be born again to a living hope through the resurrection of Jesus Christ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dead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difference does it make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totally new life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received a spirit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adoption as sons by which we cry out, ‘Abba! Father!’ 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heart with a new spirit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spiritual new birth.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“Therefore if anyone is in Christ, he is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creature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the old things passed away; behold,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things have come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5:17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Regeneration is a new creation.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starts in the heart.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9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have been crucified with Christ; and it is no longer I who live, but Christ lives in me;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life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 now live in the flesh I live by faith in the Son of God, who loved me and gave Himself up for me.”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2:20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His life on earth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transforms life.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 </a:t>
            </a:r>
            <a:r>
              <a:rPr lang="en-US" sz="48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reveals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of the greatest aspects of salvation by Jesus Christ.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performs the miracle.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true Christians are born again when they are saved.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totally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transforms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has caused us to be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again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 great a salvation”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2:3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real miracle.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Father of our Lord Jesus Christ,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according to His great mercy has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 to be born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Bible reveals the answers.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gives new birth.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our Lord Jesus Christ, who according to His great mercy has caused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born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becomes our Father in Heaven.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no longer distant.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mercy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caused us to be born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the God of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birth was in His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the God and Father of our Lord Jesus Christ, who according to His great mercy has caused us to be born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praised and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share the good news.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caused us to be born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who are truly saved are born again.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once for all.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has caused us to be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again to a living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the first step in new life.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the end.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6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“Blessed be the God and Father of our Lord Jesus Christ, who according to His great mercy has caused us to be born again to a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hope through the resurrection of Jesus Christ from the dead.”</a:t>
            </a:r>
            <a:r>
              <a:rPr lang="en-US" sz="48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loose it, if you choose it.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saved, always saved.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does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does it do to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1174</Words>
  <Application>Microsoft Office PowerPoint</Application>
  <PresentationFormat>Widescreen</PresentationFormat>
  <Paragraphs>177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“So great a salvation”  Hebrews 2:3</vt:lpstr>
      <vt:lpstr>The Bible reveals the answers.</vt:lpstr>
      <vt:lpstr>God becomes our Father in Heaven.</vt:lpstr>
      <vt:lpstr>He is the God of great mercy.</vt:lpstr>
      <vt:lpstr>He is praised and happy.</vt:lpstr>
      <vt:lpstr>All who are truly saved are born again.</vt:lpstr>
      <vt:lpstr>It’s the first step in new life.</vt:lpstr>
      <vt:lpstr>You can’t loose it, if you choose it.</vt:lpstr>
      <vt:lpstr>Raised to new life already.</vt:lpstr>
      <vt:lpstr>What difference does it make ?</vt:lpstr>
      <vt:lpstr>A new heart with a new spirit</vt:lpstr>
      <vt:lpstr>Regeneration is a new creation.</vt:lpstr>
      <vt:lpstr>Living His life on earth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60</cp:revision>
  <dcterms:created xsi:type="dcterms:W3CDTF">2018-04-18T09:11:47Z</dcterms:created>
  <dcterms:modified xsi:type="dcterms:W3CDTF">2018-06-03T14:06:57Z</dcterms:modified>
</cp:coreProperties>
</file>