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2" r:id="rId3"/>
    <p:sldId id="321" r:id="rId4"/>
    <p:sldId id="278" r:id="rId5"/>
    <p:sldId id="312" r:id="rId6"/>
    <p:sldId id="313" r:id="rId7"/>
    <p:sldId id="279" r:id="rId8"/>
    <p:sldId id="314" r:id="rId9"/>
    <p:sldId id="315" r:id="rId10"/>
    <p:sldId id="311" r:id="rId11"/>
    <p:sldId id="316" r:id="rId12"/>
    <p:sldId id="317" r:id="rId13"/>
    <p:sldId id="277" r:id="rId14"/>
    <p:sldId id="318" r:id="rId15"/>
    <p:sldId id="319" r:id="rId16"/>
    <p:sldId id="32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33"/>
    <a:srgbClr val="CC3300"/>
    <a:srgbClr val="4D4D4D"/>
    <a:srgbClr val="800000"/>
    <a:srgbClr val="6600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37739" autoAdjust="0"/>
  </p:normalViewPr>
  <p:slideViewPr>
    <p:cSldViewPr snapToGrid="0">
      <p:cViewPr varScale="1">
        <p:scale>
          <a:sx n="31" d="100"/>
          <a:sy n="31" d="100"/>
        </p:scale>
        <p:origin x="618" y="60"/>
      </p:cViewPr>
      <p:guideLst/>
    </p:cSldViewPr>
  </p:slideViewPr>
  <p:notesTextViewPr>
    <p:cViewPr>
      <p:scale>
        <a:sx n="250" d="100"/>
        <a:sy n="2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0122-7F66-47C9-91A1-65A430FA7A1E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4F76-C23F-496A-BF78-F762963D30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5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 rtl="0">
              <a:buFont typeface="Wingdings" panose="05000000000000000000" pitchFamily="2" charset="2"/>
              <a:buNone/>
            </a:pPr>
            <a:r>
              <a:rPr lang="en-US" b="0" noProof="0" dirty="0"/>
              <a:t>	My passion is </a:t>
            </a:r>
            <a:r>
              <a:rPr lang="en-US" b="1" noProof="0" dirty="0"/>
              <a:t>leading</a:t>
            </a:r>
            <a:r>
              <a:rPr lang="en-US" b="0" baseline="0" noProof="0" dirty="0"/>
              <a:t> others to Christ, but </a:t>
            </a:r>
            <a:r>
              <a:rPr lang="en-US" b="0" i="1" u="sng" baseline="0" noProof="0" dirty="0"/>
              <a:t>He alone can save</a:t>
            </a:r>
            <a:r>
              <a:rPr lang="en-US" b="0" i="1" baseline="0" noProof="0" dirty="0"/>
              <a:t> !</a:t>
            </a:r>
            <a:endParaRPr lang="en-US" b="0" i="1" noProof="0" dirty="0"/>
          </a:p>
          <a:p>
            <a:pPr marL="0" indent="0" defTabSz="173736" rtl="0">
              <a:buFont typeface="Wingdings" panose="05000000000000000000" pitchFamily="2" charset="2"/>
              <a:buNone/>
            </a:pPr>
            <a:r>
              <a:rPr lang="en-US" b="1" noProof="0" dirty="0"/>
              <a:t>	Heb2:3</a:t>
            </a:r>
            <a:r>
              <a:rPr lang="en-US" baseline="0" noProof="0" dirty="0"/>
              <a:t> says, “H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 will we escape if we neglect so great a salvation ?”</a:t>
            </a:r>
          </a:p>
          <a:p>
            <a:pPr marL="0" marR="0" lvl="0" indent="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aseline="0" noProof="0" dirty="0"/>
              <a:t>	</a:t>
            </a:r>
            <a:r>
              <a:rPr lang="en-US" b="1" i="1" u="sng" baseline="0" noProof="0" dirty="0"/>
              <a:t>What’s so great</a:t>
            </a:r>
            <a:r>
              <a:rPr lang="en-US" b="1" i="1" baseline="0" noProof="0" dirty="0"/>
              <a:t> </a:t>
            </a:r>
            <a:r>
              <a:rPr lang="en-US" baseline="0" noProof="0" dirty="0"/>
              <a:t>about the </a:t>
            </a:r>
            <a:r>
              <a:rPr lang="en-US" i="1" u="sng" baseline="0" noProof="0" dirty="0"/>
              <a:t>offer</a:t>
            </a:r>
            <a:r>
              <a:rPr lang="en-US" baseline="0" noProof="0" dirty="0"/>
              <a:t> of personal salvation ?</a:t>
            </a:r>
            <a:endParaRPr lang="en-US" noProof="0" dirty="0"/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Let’s read </a:t>
            </a:r>
            <a:r>
              <a:rPr lang="en-US" b="1" noProof="0" dirty="0"/>
              <a:t>1Timothy 2:1-7…</a:t>
            </a:r>
            <a:endParaRPr lang="en-US" noProof="0" dirty="0"/>
          </a:p>
          <a:p>
            <a:pPr marL="0" indent="-171450" defTabSz="173736">
              <a:buFont typeface="Wingdings" panose="05000000000000000000" pitchFamily="2" charset="2"/>
              <a:buChar char="Ø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8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</a:t>
            </a:r>
            <a:r>
              <a:rPr lang="en-US" i="0" u="none" noProof="0" dirty="0"/>
              <a:t>Unlike, for the </a:t>
            </a:r>
            <a:r>
              <a:rPr lang="en-US" b="1" i="1" u="sng" noProof="0" dirty="0"/>
              <a:t>nation</a:t>
            </a:r>
            <a:r>
              <a:rPr lang="en-US" i="0" u="none" noProof="0" dirty="0"/>
              <a:t> of Israel</a:t>
            </a:r>
            <a:r>
              <a:rPr lang="en-US" noProof="0" dirty="0"/>
              <a:t>, redemption today, is for saved </a:t>
            </a:r>
            <a:r>
              <a:rPr lang="en-US" b="1" i="1" u="sng" noProof="0" dirty="0"/>
              <a:t>individuals</a:t>
            </a:r>
            <a:r>
              <a:rPr lang="en-US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Notice that He does</a:t>
            </a:r>
            <a:r>
              <a:rPr lang="en-US" baseline="0" noProof="0" dirty="0"/>
              <a:t> </a:t>
            </a:r>
            <a:r>
              <a:rPr lang="en-US" b="1" baseline="0" noProof="0" dirty="0"/>
              <a:t>NOT</a:t>
            </a:r>
            <a:r>
              <a:rPr lang="en-US" baseline="0" noProof="0" dirty="0"/>
              <a:t> say </a:t>
            </a:r>
            <a:r>
              <a:rPr lang="en-US" b="1" baseline="0" noProof="0" dirty="0"/>
              <a:t>the Church </a:t>
            </a:r>
            <a:r>
              <a:rPr lang="en-US" baseline="0" noProof="0" dirty="0"/>
              <a:t>as a whole body is redeemed, but each person.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0" i="1" u="sng" noProof="0" dirty="0"/>
              <a:t>Rm10:13</a:t>
            </a:r>
            <a:r>
              <a:rPr lang="en-US" baseline="0" noProof="0" dirty="0"/>
              <a:t> says we </a:t>
            </a:r>
            <a:r>
              <a:rPr lang="en-US" b="0" baseline="0" noProof="0" dirty="0"/>
              <a:t>must </a:t>
            </a:r>
            <a:r>
              <a:rPr lang="en-US" b="1" baseline="0" noProof="0" dirty="0"/>
              <a:t>call</a:t>
            </a:r>
            <a:r>
              <a:rPr lang="en-US" b="0" baseline="0" noProof="0" dirty="0"/>
              <a:t> </a:t>
            </a:r>
            <a:r>
              <a:rPr lang="en-US" baseline="0" noProof="0" dirty="0"/>
              <a:t>on the Name of the L to be saved.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02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noProof="0" dirty="0"/>
              <a:t>	Ps107:2 </a:t>
            </a:r>
            <a:r>
              <a:rPr lang="en-US" noProof="0" dirty="0"/>
              <a:t>says,</a:t>
            </a:r>
            <a:r>
              <a:rPr lang="en-US" baseline="0" noProof="0" dirty="0"/>
              <a:t> “</a:t>
            </a:r>
            <a:r>
              <a:rPr lang="en-US" noProof="0" dirty="0"/>
              <a:t>Let the </a:t>
            </a:r>
            <a:r>
              <a:rPr lang="en-US" i="1" u="sng" noProof="0" dirty="0"/>
              <a:t>redeemed</a:t>
            </a:r>
            <a:r>
              <a:rPr lang="en-US" noProof="0" dirty="0"/>
              <a:t> of the LORD </a:t>
            </a:r>
            <a:r>
              <a:rPr lang="en-US" b="1" noProof="0" dirty="0"/>
              <a:t>say so</a:t>
            </a:r>
            <a:r>
              <a:rPr lang="en-US" noProof="0" dirty="0"/>
              <a:t>, whom He has </a:t>
            </a:r>
            <a:r>
              <a:rPr lang="en-US" i="1" u="sng" noProof="0" dirty="0"/>
              <a:t>redeemed</a:t>
            </a:r>
            <a:r>
              <a:rPr lang="en-US" noProof="0" dirty="0"/>
              <a:t> from the hand of the adversary.” 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Redemption</a:t>
            </a:r>
            <a:r>
              <a:rPr lang="en-US" baseline="0" noProof="0" dirty="0"/>
              <a:t> is </a:t>
            </a:r>
            <a:r>
              <a:rPr lang="en-US" b="1" baseline="0" noProof="0" dirty="0"/>
              <a:t>worth</a:t>
            </a:r>
            <a:r>
              <a:rPr lang="en-US" baseline="0" noProof="0" dirty="0"/>
              <a:t> talking about because of its cost.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The </a:t>
            </a:r>
            <a:r>
              <a:rPr lang="en-US" i="1" baseline="0" noProof="0" dirty="0"/>
              <a:t>assembly</a:t>
            </a:r>
            <a:r>
              <a:rPr lang="en-US" baseline="0" noProof="0" dirty="0"/>
              <a:t> that </a:t>
            </a:r>
            <a:r>
              <a:rPr lang="en-US" b="1" baseline="0" noProof="0" dirty="0"/>
              <a:t>worships</a:t>
            </a:r>
            <a:r>
              <a:rPr lang="en-US" baseline="0" noProof="0" dirty="0"/>
              <a:t> well </a:t>
            </a:r>
            <a:r>
              <a:rPr lang="en-US" b="1" baseline="0" noProof="0" dirty="0"/>
              <a:t>witnesses well </a:t>
            </a:r>
            <a:r>
              <a:rPr lang="en-US" baseline="0" noProof="0" dirty="0"/>
              <a:t>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42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0" i="1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Rom3:24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says, “Being justified as a gift by His grace </a:t>
            </a:r>
            <a:r>
              <a:rPr lang="en-US" sz="1200" b="1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n-US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redemption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in JC.”</a:t>
            </a:r>
          </a:p>
          <a:p>
            <a:pPr marL="0" marR="0" lvl="0" indent="-17145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 came to call, forgive,</a:t>
            </a:r>
            <a:r>
              <a:rPr lang="en-US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redeem,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justify</a:t>
            </a:r>
            <a:r>
              <a:rPr lang="en-US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+glorify</a:t>
            </a:r>
            <a:r>
              <a:rPr lang="en-US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work in </a:t>
            </a:r>
            <a:r>
              <a:rPr lang="en-US" sz="1200" i="1" u="sng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</a:t>
            </a:r>
            <a:r>
              <a:rPr lang="en-US" sz="1200" i="0" u="none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Rm8:30 &amp; He9:15</a:t>
            </a:r>
            <a:r>
              <a:rPr lang="en-US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-17145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Redemption is a </a:t>
            </a:r>
            <a:r>
              <a:rPr lang="en-US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part </a:t>
            </a:r>
            <a:r>
              <a:rPr lang="en-US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so great a salvation ! (</a:t>
            </a:r>
            <a:r>
              <a:rPr lang="en-US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Ga4:5</a:t>
            </a:r>
            <a:r>
              <a:rPr lang="en-US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81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fr-FR" noProof="0" dirty="0" err="1"/>
              <a:t>Let’s</a:t>
            </a:r>
            <a:r>
              <a:rPr lang="fr-FR" noProof="0" dirty="0"/>
              <a:t> look at </a:t>
            </a:r>
            <a:r>
              <a:rPr lang="fr-FR" noProof="0" dirty="0" err="1"/>
              <a:t>what</a:t>
            </a:r>
            <a:r>
              <a:rPr lang="fr-FR" noProof="0" dirty="0"/>
              <a:t> </a:t>
            </a:r>
            <a:r>
              <a:rPr lang="fr-FR" noProof="0" dirty="0" err="1"/>
              <a:t>we</a:t>
            </a:r>
            <a:r>
              <a:rPr lang="fr-FR" noProof="0" dirty="0"/>
              <a:t> have </a:t>
            </a:r>
            <a:r>
              <a:rPr lang="fr-FR" noProof="0" dirty="0" err="1"/>
              <a:t>seen</a:t>
            </a:r>
            <a:r>
              <a:rPr lang="fr-FR" noProof="0" dirty="0"/>
              <a:t> in</a:t>
            </a:r>
            <a:r>
              <a:rPr lang="fr-FR" baseline="0" noProof="0" dirty="0"/>
              <a:t> </a:t>
            </a:r>
            <a:r>
              <a:rPr lang="fr-FR" baseline="0" noProof="0" dirty="0" err="1"/>
              <a:t>God’s</a:t>
            </a:r>
            <a:r>
              <a:rPr lang="fr-FR" baseline="0" noProof="0" dirty="0"/>
              <a:t> Word…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934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Let’s sing an old favorite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88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defTabSz="173736">
              <a:buFont typeface="Wingdings" panose="05000000000000000000" pitchFamily="2" charset="2"/>
              <a:buChar char="Ø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91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defTabSz="173736">
              <a:buFont typeface="Wingdings" panose="05000000000000000000" pitchFamily="2" charset="2"/>
              <a:buChar char="Ø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33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Let’s look in the Bible for what it says about </a:t>
            </a:r>
            <a:r>
              <a:rPr lang="en-US" b="1" i="0" u="none" baseline="0" noProof="0" dirty="0"/>
              <a:t>personal and eternal salvation</a:t>
            </a:r>
            <a:r>
              <a:rPr lang="en-US" baseline="0" noProof="0" dirty="0"/>
              <a:t>.</a:t>
            </a:r>
            <a:endParaRPr lang="en-US" noProof="0" dirty="0"/>
          </a:p>
          <a:p>
            <a:pPr marL="0" indent="-192024" defTabSz="164592" rtl="0">
              <a:buFont typeface="Wingdings" panose="05000000000000000000" pitchFamily="2" charset="2"/>
              <a:buChar char="Ø"/>
            </a:pP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have prepared a summary of some of the </a:t>
            </a:r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words 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in the Bible to describe what God does </a:t>
            </a:r>
            <a:r>
              <a:rPr lang="en-US" sz="1200" b="1" i="1" u="sng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flash, the moment someone is saved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[handouts]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96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</a:t>
            </a:r>
            <a:r>
              <a:rPr lang="en-US" b="0" noProof="0" dirty="0"/>
              <a:t>One</a:t>
            </a:r>
            <a:r>
              <a:rPr lang="en-US" noProof="0" dirty="0"/>
              <a:t> of the </a:t>
            </a:r>
            <a:r>
              <a:rPr lang="en-US" b="0" noProof="0" dirty="0"/>
              <a:t>amazing</a:t>
            </a:r>
            <a:r>
              <a:rPr lang="en-US" noProof="0" dirty="0"/>
              <a:t> </a:t>
            </a:r>
            <a:r>
              <a:rPr lang="en-US" b="0" i="1" u="sng" noProof="0" dirty="0"/>
              <a:t>aspects</a:t>
            </a:r>
            <a:r>
              <a:rPr lang="en-US" i="1" u="sng" noProof="0" dirty="0"/>
              <a:t> of salvation</a:t>
            </a:r>
            <a:r>
              <a:rPr lang="en-US" noProof="0" dirty="0"/>
              <a:t> is being </a:t>
            </a:r>
            <a:r>
              <a:rPr lang="en-US" b="1" noProof="0" dirty="0"/>
              <a:t>redeemed</a:t>
            </a:r>
            <a:r>
              <a:rPr lang="en-US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Let’s </a:t>
            </a:r>
            <a:r>
              <a:rPr lang="en-US" b="1" noProof="0" dirty="0"/>
              <a:t>ask</a:t>
            </a:r>
            <a:r>
              <a:rPr lang="en-US" noProof="0" dirty="0"/>
              <a:t> the Bible some very important</a:t>
            </a:r>
            <a:r>
              <a:rPr lang="en-US" baseline="0" noProof="0" dirty="0"/>
              <a:t> </a:t>
            </a:r>
            <a:r>
              <a:rPr lang="en-US" b="1" baseline="0" noProof="0" dirty="0"/>
              <a:t>questions</a:t>
            </a:r>
            <a:r>
              <a:rPr lang="en-US" baseline="0" noProof="0" dirty="0"/>
              <a:t>.  [read]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Here is a</a:t>
            </a:r>
            <a:r>
              <a:rPr lang="en-US" baseline="0" noProof="0" dirty="0"/>
              <a:t> key verse that answers all </a:t>
            </a:r>
            <a:r>
              <a:rPr lang="en-US" b="1" baseline="0" noProof="0" dirty="0"/>
              <a:t>3 questions</a:t>
            </a:r>
            <a:r>
              <a:rPr lang="en-US" b="0" baseline="0" noProof="0" dirty="0"/>
              <a:t>.  </a:t>
            </a:r>
            <a:r>
              <a:rPr lang="en-US" baseline="0" noProof="0" dirty="0"/>
              <a:t>[read]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Peter is </a:t>
            </a:r>
            <a:r>
              <a:rPr lang="en-US" b="0" i="1" u="sng" baseline="0" noProof="0" dirty="0"/>
              <a:t>writing to born again</a:t>
            </a:r>
            <a:r>
              <a:rPr lang="en-US" b="0" baseline="0" noProof="0" dirty="0"/>
              <a:t> </a:t>
            </a:r>
            <a:r>
              <a:rPr lang="en-US" baseline="0" noProof="0" dirty="0"/>
              <a:t>Christians (v3) about salvation.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noProof="0" dirty="0"/>
              <a:t>	Ps49:7-8</a:t>
            </a:r>
            <a:r>
              <a:rPr lang="en-US" noProof="0" dirty="0"/>
              <a:t> says, “</a:t>
            </a:r>
            <a:r>
              <a:rPr lang="en-US" b="1" noProof="0" dirty="0"/>
              <a:t>No man can </a:t>
            </a:r>
            <a:r>
              <a:rPr lang="en-US" noProof="0" dirty="0"/>
              <a:t>by any means redeem his brother or give to God a ransom for himself, for the redemption of his soul is </a:t>
            </a:r>
            <a:r>
              <a:rPr lang="en-US" b="0" i="1" u="sng" noProof="0" dirty="0"/>
              <a:t>costly</a:t>
            </a:r>
            <a:r>
              <a:rPr lang="en-US" noProof="0" dirty="0"/>
              <a:t>.”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1" noProof="0" dirty="0"/>
              <a:t>Good deeds &amp; money cannot</a:t>
            </a:r>
            <a:r>
              <a:rPr lang="en-US" noProof="0" dirty="0"/>
              <a:t> pay</a:t>
            </a:r>
            <a:r>
              <a:rPr lang="en-US" baseline="0" noProof="0" dirty="0"/>
              <a:t> the debt of our sin.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The L JC </a:t>
            </a:r>
            <a:r>
              <a:rPr lang="en-US" b="1" baseline="0" noProof="0" dirty="0"/>
              <a:t>paid</a:t>
            </a:r>
            <a:r>
              <a:rPr lang="en-US" baseline="0" noProof="0" dirty="0"/>
              <a:t> with His </a:t>
            </a:r>
            <a:r>
              <a:rPr lang="en-US" b="1" i="1" u="sng" baseline="0" noProof="0" dirty="0"/>
              <a:t>blood</a:t>
            </a:r>
            <a:r>
              <a:rPr lang="en-US" baseline="0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52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0" i="1" u="sng" noProof="0" dirty="0"/>
              <a:t>Prov14:12+16:25</a:t>
            </a:r>
            <a:r>
              <a:rPr lang="en-US" b="1" noProof="0" dirty="0"/>
              <a:t> </a:t>
            </a:r>
            <a:r>
              <a:rPr lang="en-US" noProof="0" dirty="0"/>
              <a:t>say, “There is a </a:t>
            </a:r>
            <a:r>
              <a:rPr lang="en-US" b="1" noProof="0" dirty="0"/>
              <a:t>way</a:t>
            </a:r>
            <a:r>
              <a:rPr lang="en-US" noProof="0" dirty="0"/>
              <a:t> which seems right to a man but its end is the </a:t>
            </a:r>
            <a:r>
              <a:rPr lang="en-US" b="1" noProof="0" dirty="0"/>
              <a:t>way</a:t>
            </a:r>
            <a:r>
              <a:rPr lang="en-US" noProof="0" dirty="0"/>
              <a:t> of </a:t>
            </a:r>
            <a:r>
              <a:rPr lang="en-US" b="0" i="0" u="none" noProof="0" dirty="0"/>
              <a:t>death</a:t>
            </a:r>
            <a:r>
              <a:rPr lang="en-US" noProof="0" dirty="0"/>
              <a:t>.”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Our</a:t>
            </a:r>
            <a:r>
              <a:rPr lang="en-US" baseline="0" noProof="0" dirty="0"/>
              <a:t> </a:t>
            </a:r>
            <a:r>
              <a:rPr lang="en-US" i="1" u="sng" baseline="0" noProof="0" dirty="0"/>
              <a:t>key verse</a:t>
            </a:r>
            <a:r>
              <a:rPr lang="en-US" baseline="0" noProof="0" dirty="0"/>
              <a:t> puts it bluntly[r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It’s </a:t>
            </a:r>
            <a:r>
              <a:rPr lang="en-US" b="1" baseline="0" noProof="0" dirty="0"/>
              <a:t>not a recovery</a:t>
            </a:r>
            <a:r>
              <a:rPr lang="en-US" baseline="0" noProof="0" dirty="0"/>
              <a:t> program, back to a former “good life”.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That’s good, only in </a:t>
            </a:r>
            <a:r>
              <a:rPr lang="en-US" b="1" baseline="0" noProof="0" dirty="0"/>
              <a:t>this</a:t>
            </a:r>
            <a:r>
              <a:rPr lang="en-US" baseline="0" noProof="0" dirty="0"/>
              <a:t> life.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God </a:t>
            </a:r>
            <a:r>
              <a:rPr lang="en-US" b="1" noProof="0" dirty="0"/>
              <a:t>takes</a:t>
            </a:r>
            <a:r>
              <a:rPr lang="en-US" b="1" baseline="0" noProof="0" dirty="0"/>
              <a:t> over</a:t>
            </a:r>
            <a:r>
              <a:rPr lang="en-US" baseline="0" noProof="0" dirty="0"/>
              <a:t> to save you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6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noProof="0" dirty="0"/>
              <a:t>	Col1:13-14</a:t>
            </a:r>
            <a:r>
              <a:rPr lang="en-US" noProof="0" dirty="0"/>
              <a:t> say, “He </a:t>
            </a:r>
            <a:r>
              <a:rPr lang="en-US" i="1" u="sng" noProof="0" dirty="0"/>
              <a:t>rescued</a:t>
            </a:r>
            <a:r>
              <a:rPr lang="en-US" noProof="0" dirty="0"/>
              <a:t> us from the domain of darkness, and </a:t>
            </a:r>
            <a:r>
              <a:rPr lang="en-US" b="1" noProof="0" dirty="0"/>
              <a:t>transferred</a:t>
            </a:r>
            <a:r>
              <a:rPr lang="en-US" noProof="0" dirty="0"/>
              <a:t> us to the kingdom of His beloved Son, in whom we have </a:t>
            </a:r>
            <a:r>
              <a:rPr lang="en-US" b="1" noProof="0" dirty="0"/>
              <a:t>redemption</a:t>
            </a:r>
            <a:r>
              <a:rPr lang="en-US" noProof="0" dirty="0"/>
              <a:t>, the forgiveness of sins.”</a:t>
            </a:r>
            <a:r>
              <a:rPr lang="en-US" baseline="0" noProof="0" dirty="0"/>
              <a:t> </a:t>
            </a:r>
            <a:r>
              <a:rPr lang="en-US" b="0" i="1" baseline="0" noProof="0" dirty="0"/>
              <a:t>and </a:t>
            </a:r>
            <a:r>
              <a:rPr lang="en-US" b="0" i="1" noProof="0" dirty="0"/>
              <a:t>more </a:t>
            </a:r>
            <a:r>
              <a:rPr lang="en-US" noProof="0" dirty="0"/>
              <a:t>!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You were </a:t>
            </a:r>
            <a:r>
              <a:rPr lang="en-US" i="1" u="sng" noProof="0" dirty="0"/>
              <a:t>bought</a:t>
            </a:r>
            <a:r>
              <a:rPr lang="en-US" noProof="0" dirty="0"/>
              <a:t> with a price </a:t>
            </a:r>
            <a:r>
              <a:rPr lang="en-US" b="1" u="sng" noProof="0" dirty="0"/>
              <a:t>for</a:t>
            </a:r>
            <a:r>
              <a:rPr lang="en-US" noProof="0" dirty="0"/>
              <a:t> a </a:t>
            </a:r>
            <a:r>
              <a:rPr lang="en-US" b="1" noProof="0" dirty="0"/>
              <a:t>purpose</a:t>
            </a:r>
            <a:r>
              <a:rPr lang="en-US" noProof="0" dirty="0"/>
              <a:t>.  (</a:t>
            </a:r>
            <a:r>
              <a:rPr lang="en-US" b="1" noProof="0" dirty="0"/>
              <a:t>1Cor6:20</a:t>
            </a:r>
            <a:r>
              <a:rPr lang="en-US" b="0" noProof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4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i="0" u="none" noProof="0" dirty="0"/>
              <a:t>	</a:t>
            </a:r>
            <a:r>
              <a:rPr lang="en-US" i="1" u="sng" noProof="0" dirty="0"/>
              <a:t>Ga3:13</a:t>
            </a:r>
            <a:r>
              <a:rPr lang="en-US" noProof="0" dirty="0"/>
              <a:t> says</a:t>
            </a:r>
            <a:r>
              <a:rPr lang="en-US" baseline="0" noProof="0" dirty="0"/>
              <a:t> </a:t>
            </a:r>
            <a:r>
              <a:rPr lang="en-US" noProof="0" dirty="0"/>
              <a:t>“Christ redeem</a:t>
            </a:r>
            <a:r>
              <a:rPr lang="en-US" b="1" u="sng" noProof="0" dirty="0"/>
              <a:t>ed</a:t>
            </a:r>
            <a:r>
              <a:rPr lang="en-US" noProof="0" dirty="0"/>
              <a:t> us from the curse of the Law.” 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Notice the </a:t>
            </a:r>
            <a:r>
              <a:rPr lang="en-US" b="1" noProof="0" dirty="0"/>
              <a:t>past tense again</a:t>
            </a:r>
            <a:r>
              <a:rPr lang="en-US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1" noProof="0" dirty="0"/>
              <a:t>All</a:t>
            </a:r>
            <a:r>
              <a:rPr lang="en-US" noProof="0" dirty="0"/>
              <a:t> who are saved have been </a:t>
            </a:r>
            <a:r>
              <a:rPr lang="en-US" i="1" noProof="0" dirty="0"/>
              <a:t>instantly</a:t>
            </a:r>
            <a:r>
              <a:rPr lang="en-US" noProof="0" dirty="0"/>
              <a:t> redeemed.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The </a:t>
            </a:r>
            <a:r>
              <a:rPr lang="en-US" b="0" i="1" u="sng" noProof="0" dirty="0"/>
              <a:t>work</a:t>
            </a:r>
            <a:r>
              <a:rPr lang="en-US" noProof="0" dirty="0"/>
              <a:t> was done at</a:t>
            </a:r>
            <a:r>
              <a:rPr lang="en-US" baseline="0" noProof="0" dirty="0"/>
              <a:t> Calvary but the </a:t>
            </a:r>
            <a:r>
              <a:rPr lang="en-US" b="1" i="0" u="none" baseline="0" noProof="0" dirty="0"/>
              <a:t>payment</a:t>
            </a:r>
            <a:r>
              <a:rPr lang="en-US" baseline="0" noProof="0" dirty="0"/>
              <a:t> is made the </a:t>
            </a:r>
            <a:r>
              <a:rPr lang="en-US" i="1" baseline="0" noProof="0" dirty="0"/>
              <a:t>instant</a:t>
            </a:r>
            <a:r>
              <a:rPr lang="en-US" baseline="0" noProof="0" dirty="0"/>
              <a:t> someone receives Christ.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61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noProof="0" dirty="0"/>
              <a:t>	Job19:25</a:t>
            </a:r>
            <a:r>
              <a:rPr lang="en-US" noProof="0" dirty="0"/>
              <a:t> says, “I know my Redeemer lives”.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The sacrificial </a:t>
            </a:r>
            <a:r>
              <a:rPr lang="en-US" b="1" noProof="0" dirty="0"/>
              <a:t>substitute</a:t>
            </a:r>
            <a:r>
              <a:rPr lang="en-US" baseline="0" noProof="0" dirty="0"/>
              <a:t> is </a:t>
            </a:r>
            <a:r>
              <a:rPr lang="en-US" i="1" u="sng" baseline="0" noProof="0" dirty="0"/>
              <a:t>not a new concept</a:t>
            </a:r>
            <a:r>
              <a:rPr lang="en-US" baseline="0" noProof="0" dirty="0"/>
              <a:t> to the OT.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The only thing that changed is that </a:t>
            </a:r>
            <a:r>
              <a:rPr lang="en-US" b="1" baseline="0" noProof="0" dirty="0"/>
              <a:t>Christ has come </a:t>
            </a:r>
            <a:r>
              <a:rPr lang="en-US" baseline="0" noProof="0" dirty="0"/>
              <a:t>and </a:t>
            </a:r>
            <a:r>
              <a:rPr lang="en-US" i="1" u="sng" baseline="0" noProof="0" dirty="0"/>
              <a:t>the work is done</a:t>
            </a:r>
            <a:r>
              <a:rPr lang="en-US" baseline="0" noProof="0" dirty="0"/>
              <a:t>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noProof="0" dirty="0"/>
              <a:t>	Justification</a:t>
            </a:r>
            <a:r>
              <a:rPr lang="en-US" baseline="0" noProof="0" dirty="0"/>
              <a:t> is now possible.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49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You might have heard about,</a:t>
            </a:r>
            <a:r>
              <a:rPr lang="en-US" baseline="0" noProof="0" dirty="0"/>
              <a:t> or even seen,</a:t>
            </a:r>
            <a:r>
              <a:rPr lang="en-US" noProof="0" dirty="0"/>
              <a:t> “</a:t>
            </a:r>
            <a:r>
              <a:rPr lang="en-US" b="1" noProof="0" dirty="0"/>
              <a:t>back sliders</a:t>
            </a:r>
            <a:r>
              <a:rPr lang="en-US" b="0" noProof="0" dirty="0"/>
              <a:t>”</a:t>
            </a:r>
            <a:r>
              <a:rPr lang="en-US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i="1" u="sng" noProof="0" dirty="0"/>
              <a:t>Our Redeemer</a:t>
            </a:r>
            <a:r>
              <a:rPr lang="en-US" noProof="0" dirty="0"/>
              <a:t> never changes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The Lamb of God not only lived a </a:t>
            </a:r>
            <a:r>
              <a:rPr lang="en-US" i="1" u="sng" noProof="0" dirty="0"/>
              <a:t>life</a:t>
            </a:r>
            <a:r>
              <a:rPr lang="en-US" noProof="0" dirty="0"/>
              <a:t> </a:t>
            </a:r>
            <a:r>
              <a:rPr lang="en-US" b="1" noProof="0" dirty="0"/>
              <a:t>unblemished</a:t>
            </a:r>
            <a:r>
              <a:rPr lang="en-US" noProof="0" dirty="0"/>
              <a:t> by sin, but He </a:t>
            </a:r>
            <a:r>
              <a:rPr lang="en-US" i="1" u="sng" noProof="0" dirty="0"/>
              <a:t>is</a:t>
            </a:r>
            <a:r>
              <a:rPr lang="en-US" noProof="0" dirty="0"/>
              <a:t> </a:t>
            </a:r>
            <a:r>
              <a:rPr lang="en-US" b="1" noProof="0" dirty="0"/>
              <a:t>spotless</a:t>
            </a:r>
            <a:r>
              <a:rPr lang="en-US" noProof="0" dirty="0"/>
              <a:t> and perfect.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Redemption </a:t>
            </a:r>
            <a:r>
              <a:rPr lang="en-US" b="1" i="1" u="sng" noProof="0" dirty="0"/>
              <a:t>depends</a:t>
            </a:r>
            <a:r>
              <a:rPr lang="en-US" noProof="0" dirty="0"/>
              <a:t> on the </a:t>
            </a:r>
            <a:r>
              <a:rPr lang="en-US" b="1" noProof="0" dirty="0"/>
              <a:t>Redeemer</a:t>
            </a:r>
            <a:r>
              <a:rPr lang="en-US" noProof="0" dirty="0"/>
              <a:t> not the redeemed.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0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7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3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0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1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76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3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0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8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39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not redeemed with perishable things, like silver or gold… but, with precious blood of Christ, as of a lamb unblemished and spotless.”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 is very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been redeemed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were not redeemed with perishable things, like silver or gold… but, with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precious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blood of Christ, as of a lamb unblemished and spotless.”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 is a reason to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 precious to you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were not redeemed with perishable things, like silver or gold… but, with precious blood of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of a lamb unblemished and spotless.”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justification.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He done the miracle in you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>
                <a:lumMod val="95000"/>
                <a:lumOff val="5000"/>
              </a:schemeClr>
            </a:gs>
            <a:gs pos="0">
              <a:srgbClr val="800000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Review, React, Return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" y="6034088"/>
            <a:ext cx="12191999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www.AzBible.yolasite.com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 </a:t>
            </a: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 the redemption in salvation.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en-US" sz="48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costly</a:t>
            </a: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miracle.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work is </a:t>
            </a:r>
            <a:r>
              <a:rPr lang="en-US" sz="44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moment we receive Him.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</a:t>
            </a:r>
            <a:r>
              <a:rPr lang="en-US" sz="48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belongs</a:t>
            </a: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Him !</a:t>
            </a:r>
          </a:p>
        </p:txBody>
      </p:sp>
    </p:spTree>
    <p:extLst>
      <p:ext uri="{BB962C8B-B14F-4D97-AF65-F5344CB8AC3E}">
        <p14:creationId xmlns:p14="http://schemas.microsoft.com/office/powerpoint/2010/main" val="8124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>
                <a:lumMod val="95000"/>
                <a:lumOff val="5000"/>
              </a:schemeClr>
            </a:gs>
            <a:gs pos="0">
              <a:srgbClr val="800000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Redeemed, how I love to proclaim it !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 by the blood of the Lamb ;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 through His infinite mercy,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His child, and forever I am.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Redeemed, redeemed,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 by the blood of the Lamb ;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redeemed, redeemed,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His child and forever I am.</a:t>
            </a:r>
            <a:endParaRPr lang="fr-F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3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>
                <a:lumMod val="95000"/>
                <a:lumOff val="5000"/>
              </a:schemeClr>
            </a:gs>
            <a:gs pos="0">
              <a:srgbClr val="800000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Redeemed, and so happy in Jesus,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no language my rapture can tell ;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I know that the light of His presence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with me doth continually dwell.</a:t>
            </a: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Redeemed, redeemed,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 by the blood of the Lamb ;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redeemed, redeemed,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His child and forever I am.</a:t>
            </a:r>
            <a:endParaRPr lang="fr-F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8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>
                <a:lumMod val="95000"/>
                <a:lumOff val="5000"/>
              </a:schemeClr>
            </a:gs>
            <a:gs pos="0">
              <a:srgbClr val="800000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I think of my blessed Redeemer,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I think of Him all the day long ;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I sing, for I cannot be silent ;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His love is the theme of my song.</a:t>
            </a: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Redeemed, redeemed,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 by the blood of the Lamb ;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redeemed, redeemed,</a:t>
            </a:r>
            <a:b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His child and forever I am.</a:t>
            </a:r>
            <a:endParaRPr lang="fr-F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0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like a diamond.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many facets 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5363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8005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>
                <a:lumMod val="95000"/>
                <a:lumOff val="5000"/>
              </a:schemeClr>
            </a:gs>
            <a:gs pos="0">
              <a:srgbClr val="800000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were not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redeemed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perishable things, like silver or gold… but, with precious blood of Christ, as of a lamb unblemished and spotless.”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part of the </a:t>
            </a:r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miracle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salvation.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FF00"/>
                </a:solidFill>
              </a:rPr>
              <a:t> 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were not redeemed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perishable things, like silver or gold… but,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precious 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Christ, as of a lamb unblemished and spotless.”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 is a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costly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affaire.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3900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Eph1:7&amp;Heb9:12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price.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were not redeemed with perishable things, like silver or gold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 futile way of life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inherited from your forefathers…”      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 is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old way life.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Eph1:14&amp;Titus2:14</a:t>
            </a:r>
            <a:r>
              <a:rPr lang="en-US" sz="39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new </a:t>
            </a:r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were not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redeemed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perishable things, like silver or gold… but, with precious blood of Christ, as of a lamb unblemished and spotless.”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 is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Kingdom.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new life in Christ.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redeemed with perishable things, like silver or gold… but, with precious blood of Christ, as of a lamb unblemished and spotless.”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place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salvation.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3900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1Cor1:30 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Redeemer.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398570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467299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were not redeemed with perishable things, like silver or gold… but, with precious blood of Christ, as of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lamb unblemished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spotless.”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forgiveness, redemption is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timeless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454869"/>
            <a:ext cx="10151164" cy="140313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has </a:t>
            </a:r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included redemption.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781879"/>
            <a:ext cx="4149968" cy="467299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were not redeemed with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perishable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things, like silver or gold… but, with precious blood of Christ, as of a lamb unblemished and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spotless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sz="39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 is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all.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going back.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does it affect my life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827</Words>
  <Application>Microsoft Office PowerPoint</Application>
  <PresentationFormat>Widescreen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Salvation is like a diamond.</vt:lpstr>
      <vt:lpstr>Redemption</vt:lpstr>
      <vt:lpstr>Redemption is a costly affaire.</vt:lpstr>
      <vt:lpstr>Redemption is from an old way life. </vt:lpstr>
      <vt:lpstr>Redemption is to God’s Kingdom. </vt:lpstr>
      <vt:lpstr>It takes place at salvation.</vt:lpstr>
      <vt:lpstr>Like forgiveness, redemption is timeless.</vt:lpstr>
      <vt:lpstr>Redemption is once for all.</vt:lpstr>
      <vt:lpstr>Redemption is very personal.</vt:lpstr>
      <vt:lpstr>Redemption is a reason to worship.</vt:lpstr>
      <vt:lpstr>Redemption leads to justification.</vt:lpstr>
      <vt:lpstr>Review, React, Return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Howland</dc:creator>
  <cp:lastModifiedBy>Howland</cp:lastModifiedBy>
  <cp:revision>70</cp:revision>
  <dcterms:created xsi:type="dcterms:W3CDTF">2018-04-18T09:11:47Z</dcterms:created>
  <dcterms:modified xsi:type="dcterms:W3CDTF">2018-07-19T18:35:12Z</dcterms:modified>
</cp:coreProperties>
</file>