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8" r:id="rId2"/>
    <p:sldId id="257" r:id="rId3"/>
    <p:sldId id="261" r:id="rId4"/>
    <p:sldId id="262" r:id="rId5"/>
    <p:sldId id="263" r:id="rId6"/>
    <p:sldId id="264" r:id="rId7"/>
    <p:sldId id="265" r:id="rId8"/>
    <p:sldId id="260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588" autoAdjust="0"/>
    <p:restoredTop sz="35000" autoAdjust="0"/>
  </p:normalViewPr>
  <p:slideViewPr>
    <p:cSldViewPr>
      <p:cViewPr varScale="1">
        <p:scale>
          <a:sx n="22" d="100"/>
          <a:sy n="22" d="100"/>
        </p:scale>
        <p:origin x="1320" y="14"/>
      </p:cViewPr>
      <p:guideLst>
        <p:guide orient="horz" pos="216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97BBF2-E1A2-4B14-BAEE-17DF40A6331B}" type="datetimeFigureOut">
              <a:rPr lang="fr-FR" smtClean="0"/>
              <a:t>13/02/2015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E632BB-FDAE-46AD-AA66-78968FD932E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12946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09728">
              <a:buFont typeface="Wingdings" pitchFamily="2" charset="2"/>
              <a:buNone/>
            </a:pPr>
            <a:r>
              <a:rPr lang="en-US" noProof="0" dirty="0" smtClean="0"/>
              <a:t>How can you </a:t>
            </a:r>
            <a:r>
              <a:rPr lang="en-US" b="1" u="sng" noProof="0" dirty="0" smtClean="0"/>
              <a:t>know</a:t>
            </a:r>
            <a:r>
              <a:rPr lang="en-US" noProof="0" dirty="0" smtClean="0"/>
              <a:t> the will of God for your life ?</a:t>
            </a:r>
          </a:p>
          <a:p>
            <a:pPr marL="0" indent="0" defTabSz="109728">
              <a:buFont typeface="Wingdings" pitchFamily="2" charset="2"/>
              <a:buNone/>
            </a:pPr>
            <a:endParaRPr lang="en-US" noProof="0" dirty="0" smtClean="0"/>
          </a:p>
          <a:p>
            <a:pPr marL="0" indent="-171450" defTabSz="109728">
              <a:buFont typeface="Wingdings" pitchFamily="2" charset="2"/>
              <a:buChar char="Ø"/>
            </a:pPr>
            <a:r>
              <a:rPr lang="en-US" noProof="0" dirty="0" smtClean="0"/>
              <a:t>What education should I get ?</a:t>
            </a:r>
          </a:p>
          <a:p>
            <a:pPr marL="0" indent="0" defTabSz="109728">
              <a:buFont typeface="Wingdings" pitchFamily="2" charset="2"/>
              <a:buNone/>
            </a:pPr>
            <a:endParaRPr lang="en-US" noProof="0" dirty="0" smtClean="0"/>
          </a:p>
          <a:p>
            <a:pPr marL="0" indent="0" defTabSz="109728">
              <a:buFont typeface="Wingdings" pitchFamily="2" charset="2"/>
              <a:buNone/>
            </a:pPr>
            <a:r>
              <a:rPr lang="en-US" noProof="0" dirty="0" smtClean="0"/>
              <a:t>	Who should I marry ?</a:t>
            </a:r>
          </a:p>
          <a:p>
            <a:pPr marL="0" indent="0" defTabSz="109728">
              <a:buFont typeface="Wingdings" pitchFamily="2" charset="2"/>
              <a:buNone/>
            </a:pPr>
            <a:r>
              <a:rPr lang="en-US" noProof="0" dirty="0" smtClean="0"/>
              <a:t>	Where should go</a:t>
            </a:r>
            <a:r>
              <a:rPr lang="en-US" baseline="0" noProof="0" dirty="0" smtClean="0"/>
              <a:t> ?</a:t>
            </a:r>
          </a:p>
          <a:p>
            <a:pPr marL="0" indent="0" defTabSz="109728">
              <a:buFont typeface="Wingdings" pitchFamily="2" charset="2"/>
              <a:buNone/>
            </a:pPr>
            <a:r>
              <a:rPr lang="en-US" baseline="0" noProof="0" dirty="0" smtClean="0"/>
              <a:t>	When is it enough ?</a:t>
            </a:r>
          </a:p>
          <a:p>
            <a:pPr marL="0" indent="0" defTabSz="109728">
              <a:buFont typeface="Wingdings" pitchFamily="2" charset="2"/>
              <a:buNone/>
            </a:pPr>
            <a:r>
              <a:rPr lang="en-US" baseline="0" noProof="0" dirty="0" smtClean="0"/>
              <a:t>	Why should I do what the Bible says ?</a:t>
            </a:r>
          </a:p>
          <a:p>
            <a:pPr marL="0" indent="0" defTabSz="109728">
              <a:buFont typeface="Wingdings" pitchFamily="2" charset="2"/>
              <a:buNone/>
            </a:pPr>
            <a:endParaRPr lang="en-US" baseline="0" noProof="0" dirty="0" smtClean="0"/>
          </a:p>
          <a:p>
            <a:pPr marL="0" indent="-171450" defTabSz="109728">
              <a:buFont typeface="Wingdings" pitchFamily="2" charset="2"/>
              <a:buChar char="Ø"/>
            </a:pPr>
            <a:r>
              <a:rPr lang="en-US" noProof="0" dirty="0" smtClean="0"/>
              <a:t>There are lots of </a:t>
            </a:r>
            <a:r>
              <a:rPr lang="en-US" b="1" u="sng" noProof="0" dirty="0" smtClean="0"/>
              <a:t>opinions</a:t>
            </a:r>
            <a:r>
              <a:rPr lang="en-US" noProof="0" dirty="0" smtClean="0"/>
              <a:t>, from lots of people, but they often contradict each other !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02753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09728">
              <a:buFont typeface="Wingdings" pitchFamily="2" charset="2"/>
              <a:buNone/>
            </a:pPr>
            <a:r>
              <a:rPr lang="en-US" noProof="0" dirty="0" smtClean="0"/>
              <a:t>You know… You </a:t>
            </a:r>
            <a:r>
              <a:rPr lang="en-US" b="1" u="sng" noProof="0" dirty="0" smtClean="0"/>
              <a:t>can’t hear</a:t>
            </a:r>
            <a:r>
              <a:rPr lang="en-US" noProof="0" dirty="0" smtClean="0"/>
              <a:t> when you are talking !</a:t>
            </a:r>
          </a:p>
          <a:p>
            <a:pPr marL="0" indent="0" defTabSz="109728">
              <a:buFont typeface="Wingdings" pitchFamily="2" charset="2"/>
              <a:buNone/>
            </a:pPr>
            <a:endParaRPr lang="en-US" noProof="0" dirty="0" smtClean="0"/>
          </a:p>
          <a:p>
            <a:pPr marL="0" indent="0" defTabSz="109728">
              <a:buFont typeface="Wingdings" pitchFamily="2" charset="2"/>
              <a:buNone/>
            </a:pPr>
            <a:r>
              <a:rPr lang="en-US" noProof="0" dirty="0" smtClean="0"/>
              <a:t>	God gave us two ears</a:t>
            </a:r>
            <a:r>
              <a:rPr lang="en-US" baseline="0" noProof="0" dirty="0" smtClean="0"/>
              <a:t> and only one mouth,… but what trouble the mouth causes !</a:t>
            </a:r>
          </a:p>
          <a:p>
            <a:pPr marL="0" indent="0" defTabSz="109728">
              <a:buFont typeface="Wingdings" pitchFamily="2" charset="2"/>
              <a:buNone/>
            </a:pPr>
            <a:endParaRPr lang="en-US" noProof="0" dirty="0" smtClean="0"/>
          </a:p>
          <a:p>
            <a:pPr marL="0" indent="0" defTabSz="109728">
              <a:buFont typeface="Wingdings" pitchFamily="2" charset="2"/>
              <a:buNone/>
            </a:pPr>
            <a:r>
              <a:rPr lang="en-US" noProof="0" dirty="0" smtClean="0"/>
              <a:t>	You also </a:t>
            </a:r>
            <a:r>
              <a:rPr lang="en-US" b="1" u="sng" noProof="0" dirty="0" smtClean="0"/>
              <a:t>can’t hear</a:t>
            </a:r>
            <a:r>
              <a:rPr lang="en-US" noProof="0" dirty="0" smtClean="0"/>
              <a:t> God when you are listening to other people.</a:t>
            </a:r>
          </a:p>
          <a:p>
            <a:pPr marL="0" indent="0" defTabSz="109728">
              <a:buFont typeface="Wingdings" pitchFamily="2" charset="2"/>
              <a:buNone/>
            </a:pPr>
            <a:endParaRPr lang="en-US" noProof="0" dirty="0" smtClean="0"/>
          </a:p>
          <a:p>
            <a:pPr marL="0" indent="-171450" defTabSz="109728">
              <a:buFont typeface="Wingdings" pitchFamily="2" charset="2"/>
              <a:buChar char="Ø"/>
            </a:pPr>
            <a:r>
              <a:rPr lang="en-US" noProof="0" dirty="0" smtClean="0"/>
              <a:t>How do you expect to hear God if </a:t>
            </a:r>
            <a:r>
              <a:rPr lang="en-US" b="1" u="sng" noProof="0" dirty="0" smtClean="0"/>
              <a:t>you are not listening</a:t>
            </a:r>
            <a:r>
              <a:rPr lang="en-US" noProof="0" dirty="0" smtClean="0"/>
              <a:t> ? [read screen]</a:t>
            </a:r>
          </a:p>
          <a:p>
            <a:pPr marL="0" indent="-171450" defTabSz="109728">
              <a:buFont typeface="Wingdings" pitchFamily="2" charset="2"/>
              <a:buChar char="Ø"/>
            </a:pPr>
            <a:endParaRPr lang="en-US" noProof="0" dirty="0" smtClean="0"/>
          </a:p>
          <a:p>
            <a:pPr marL="0" indent="-171450" defTabSz="109728">
              <a:buFont typeface="Wingdings" pitchFamily="2" charset="2"/>
              <a:buChar char="Ø"/>
            </a:pPr>
            <a:r>
              <a:rPr lang="en-US" noProof="0" dirty="0" smtClean="0"/>
              <a:t>Does God </a:t>
            </a:r>
            <a:r>
              <a:rPr lang="en-US" b="1" u="sng" noProof="0" dirty="0" smtClean="0"/>
              <a:t>direct</a:t>
            </a:r>
            <a:r>
              <a:rPr lang="en-US" baseline="0" noProof="0" dirty="0" smtClean="0"/>
              <a:t> Christians today or is that just a thing for Bible times ?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82211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09728">
              <a:buFont typeface="Wingdings" pitchFamily="2" charset="2"/>
              <a:buNone/>
            </a:pPr>
            <a:r>
              <a:rPr lang="en-US" noProof="0" dirty="0" smtClean="0"/>
              <a:t>The</a:t>
            </a:r>
            <a:r>
              <a:rPr lang="en-US" baseline="0" noProof="0" dirty="0" smtClean="0"/>
              <a:t> Bible is</a:t>
            </a:r>
            <a:r>
              <a:rPr lang="en-US" noProof="0" dirty="0" smtClean="0"/>
              <a:t> not a magic book, but it’s the </a:t>
            </a:r>
            <a:r>
              <a:rPr lang="en-US" b="1" u="sng" noProof="0" dirty="0" smtClean="0"/>
              <a:t>living</a:t>
            </a:r>
            <a:r>
              <a:rPr lang="en-US" noProof="0" dirty="0" smtClean="0"/>
              <a:t> Word of God.</a:t>
            </a:r>
          </a:p>
          <a:p>
            <a:pPr marL="0" indent="0" defTabSz="109728">
              <a:buFont typeface="Wingdings" pitchFamily="2" charset="2"/>
              <a:buNone/>
            </a:pPr>
            <a:endParaRPr lang="en-US" noProof="0" dirty="0" smtClean="0"/>
          </a:p>
          <a:p>
            <a:pPr marL="0" indent="-171450" defTabSz="109728">
              <a:buFont typeface="Wingdings" pitchFamily="2" charset="2"/>
              <a:buChar char="Ø"/>
            </a:pPr>
            <a:r>
              <a:rPr lang="en-US" noProof="0" dirty="0" smtClean="0"/>
              <a:t>The </a:t>
            </a:r>
            <a:r>
              <a:rPr lang="en-US" b="1" u="sng" noProof="0" dirty="0" smtClean="0"/>
              <a:t>writers were not inspired</a:t>
            </a:r>
            <a:r>
              <a:rPr lang="en-US" noProof="0" dirty="0" smtClean="0"/>
              <a:t>, but the text is ! [read screen]</a:t>
            </a:r>
          </a:p>
          <a:p>
            <a:pPr marL="0" indent="0" defTabSz="109728">
              <a:buFont typeface="Wingdings" pitchFamily="2" charset="2"/>
              <a:buNone/>
            </a:pPr>
            <a:endParaRPr lang="en-US" noProof="0" dirty="0" smtClean="0"/>
          </a:p>
          <a:p>
            <a:pPr marL="0" indent="0" defTabSz="109728">
              <a:buFont typeface="Wingdings" pitchFamily="2" charset="2"/>
              <a:buNone/>
            </a:pPr>
            <a:r>
              <a:rPr lang="en-US" noProof="0" dirty="0" smtClean="0"/>
              <a:t>	It is like no other book</a:t>
            </a:r>
            <a:r>
              <a:rPr lang="en-US" baseline="0" noProof="0" dirty="0" smtClean="0"/>
              <a:t> in the world.</a:t>
            </a:r>
          </a:p>
          <a:p>
            <a:pPr marL="0" indent="0" defTabSz="109728">
              <a:buFont typeface="Wingdings" pitchFamily="2" charset="2"/>
              <a:buNone/>
            </a:pPr>
            <a:r>
              <a:rPr lang="en-US" baseline="0" noProof="0" dirty="0" smtClean="0"/>
              <a:t>	It is the oldest, most well preserved, and of the biggest influence of any book.</a:t>
            </a:r>
          </a:p>
          <a:p>
            <a:pPr marL="0" indent="0" defTabSz="109728">
              <a:buFont typeface="Wingdings" pitchFamily="2" charset="2"/>
              <a:buNone/>
            </a:pPr>
            <a:endParaRPr lang="en-US" baseline="0" noProof="0" dirty="0" smtClean="0"/>
          </a:p>
          <a:p>
            <a:pPr marL="0" indent="0" defTabSz="109728">
              <a:buFont typeface="Wingdings" pitchFamily="2" charset="2"/>
              <a:buNone/>
            </a:pPr>
            <a:r>
              <a:rPr lang="en-US" noProof="0" dirty="0" smtClean="0"/>
              <a:t>	It is a reference “library” of </a:t>
            </a:r>
            <a:r>
              <a:rPr lang="en-US" b="1" u="sng" noProof="0" dirty="0" smtClean="0"/>
              <a:t>accurate</a:t>
            </a:r>
            <a:r>
              <a:rPr lang="en-US" noProof="0" dirty="0" smtClean="0"/>
              <a:t> history, </a:t>
            </a:r>
            <a:r>
              <a:rPr lang="en-US" b="0" u="sng" noProof="0" dirty="0" smtClean="0"/>
              <a:t>accurate</a:t>
            </a:r>
            <a:r>
              <a:rPr lang="en-US" noProof="0" dirty="0" smtClean="0"/>
              <a:t> science, </a:t>
            </a:r>
            <a:r>
              <a:rPr lang="en-US" u="sng" noProof="0" dirty="0" smtClean="0"/>
              <a:t>accurate</a:t>
            </a:r>
            <a:r>
              <a:rPr lang="en-US" noProof="0" dirty="0" smtClean="0"/>
              <a:t> mathematics, </a:t>
            </a:r>
            <a:r>
              <a:rPr lang="en-US" u="sng" noProof="0" dirty="0" smtClean="0"/>
              <a:t>accurate</a:t>
            </a:r>
            <a:r>
              <a:rPr lang="en-US" noProof="0" dirty="0" smtClean="0"/>
              <a:t> reason and </a:t>
            </a:r>
            <a:r>
              <a:rPr lang="en-US" u="sng" noProof="0" dirty="0" smtClean="0"/>
              <a:t>accurate</a:t>
            </a:r>
            <a:r>
              <a:rPr lang="en-US" noProof="0" dirty="0" smtClean="0"/>
              <a:t> moral</a:t>
            </a:r>
            <a:r>
              <a:rPr lang="en-US" baseline="0" noProof="0" dirty="0" smtClean="0"/>
              <a:t> law.</a:t>
            </a:r>
          </a:p>
          <a:p>
            <a:pPr marL="0" indent="0" defTabSz="109728">
              <a:buFont typeface="Wingdings" pitchFamily="2" charset="2"/>
              <a:buNone/>
            </a:pPr>
            <a:endParaRPr lang="en-US" baseline="0" noProof="0" dirty="0" smtClean="0"/>
          </a:p>
          <a:p>
            <a:pPr marL="0" indent="-171450" defTabSz="109728">
              <a:buFont typeface="Wingdings" pitchFamily="2" charset="2"/>
              <a:buChar char="Ø"/>
            </a:pPr>
            <a:r>
              <a:rPr lang="en-US" baseline="0" noProof="0" dirty="0" smtClean="0"/>
              <a:t>It is above all else </a:t>
            </a:r>
            <a:r>
              <a:rPr lang="en-US" b="1" u="sng" baseline="0" noProof="0" dirty="0" smtClean="0"/>
              <a:t>accurate revelation</a:t>
            </a:r>
            <a:r>
              <a:rPr lang="en-US" baseline="0" noProof="0" dirty="0" smtClean="0"/>
              <a:t> of what we can not know by any other means like the future or creation and especially God.</a:t>
            </a:r>
            <a:endParaRPr lang="en-US" noProof="0" dirty="0" smtClean="0"/>
          </a:p>
          <a:p>
            <a:pPr marL="0" indent="-171450" defTabSz="109728">
              <a:buFont typeface="Wingdings" pitchFamily="2" charset="2"/>
              <a:buChar char="Ø"/>
            </a:pP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81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09728">
              <a:buFont typeface="Wingdings" pitchFamily="2" charset="2"/>
              <a:buNone/>
            </a:pPr>
            <a:r>
              <a:rPr lang="en-US" noProof="0" dirty="0" smtClean="0"/>
              <a:t>Like a</a:t>
            </a:r>
            <a:r>
              <a:rPr lang="en-US" baseline="0" noProof="0" dirty="0" smtClean="0"/>
              <a:t> Seed it “grows on you”.</a:t>
            </a:r>
          </a:p>
          <a:p>
            <a:pPr marL="0" indent="0" defTabSz="109728">
              <a:buFont typeface="Wingdings" pitchFamily="2" charset="2"/>
              <a:buNone/>
            </a:pPr>
            <a:endParaRPr lang="en-US" baseline="0" noProof="0" dirty="0" smtClean="0"/>
          </a:p>
          <a:p>
            <a:pPr marL="0" indent="0" defTabSz="109728">
              <a:buFont typeface="Wingdings" pitchFamily="2" charset="2"/>
              <a:buNone/>
            </a:pPr>
            <a:r>
              <a:rPr lang="en-US" baseline="0" noProof="0" dirty="0" smtClean="0"/>
              <a:t>	God’s Word </a:t>
            </a:r>
            <a:r>
              <a:rPr lang="en-US" b="1" u="sng" baseline="0" noProof="0" dirty="0" smtClean="0"/>
              <a:t>takes root</a:t>
            </a:r>
            <a:r>
              <a:rPr lang="en-US" baseline="0" noProof="0" dirty="0" smtClean="0"/>
              <a:t> in our soul and produces fruit in our actions.</a:t>
            </a:r>
          </a:p>
          <a:p>
            <a:pPr marL="0" indent="0" defTabSz="109728">
              <a:buFont typeface="Wingdings" pitchFamily="2" charset="2"/>
              <a:buNone/>
            </a:pPr>
            <a:endParaRPr lang="en-US" baseline="0" noProof="0" dirty="0" smtClean="0"/>
          </a:p>
          <a:p>
            <a:pPr marL="0" indent="-171450" defTabSz="109728">
              <a:buFont typeface="Wingdings" pitchFamily="2" charset="2"/>
              <a:buChar char="Ø"/>
            </a:pPr>
            <a:r>
              <a:rPr lang="en-US" baseline="0" noProof="0" dirty="0" smtClean="0"/>
              <a:t>The most remarkable effect is </a:t>
            </a:r>
            <a:r>
              <a:rPr lang="en-US" b="1" u="sng" baseline="0" noProof="0" dirty="0" smtClean="0"/>
              <a:t>salvation</a:t>
            </a:r>
            <a:r>
              <a:rPr lang="en-US" baseline="0" noProof="0" dirty="0" smtClean="0"/>
              <a:t>, new birth, because there is Life in that Seed. [read screen]</a:t>
            </a:r>
          </a:p>
          <a:p>
            <a:pPr marL="0" indent="0" defTabSz="109728">
              <a:buFont typeface="Wingdings" pitchFamily="2" charset="2"/>
              <a:buNone/>
            </a:pPr>
            <a:endParaRPr lang="en-US" baseline="0" noProof="0" dirty="0" smtClean="0"/>
          </a:p>
          <a:p>
            <a:pPr marL="0" indent="-171450" defTabSz="109728">
              <a:buFont typeface="Wingdings" pitchFamily="2" charset="2"/>
              <a:buChar char="Ø"/>
            </a:pPr>
            <a:r>
              <a:rPr lang="en-US" baseline="0" noProof="0" dirty="0" smtClean="0"/>
              <a:t>If you have received New Life, you now know where it came from !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04335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09728">
              <a:buFont typeface="Wingdings" pitchFamily="2" charset="2"/>
              <a:buNone/>
            </a:pPr>
            <a:r>
              <a:rPr lang="en-US" noProof="0" dirty="0" smtClean="0"/>
              <a:t>So </a:t>
            </a:r>
            <a:r>
              <a:rPr lang="en-US" b="1" u="sng" noProof="0" dirty="0" smtClean="0"/>
              <a:t>why stop</a:t>
            </a:r>
            <a:r>
              <a:rPr lang="en-US" noProof="0" dirty="0" smtClean="0"/>
              <a:t> at New Birth ?</a:t>
            </a:r>
          </a:p>
          <a:p>
            <a:pPr marL="0" indent="0" defTabSz="109728">
              <a:buFont typeface="Wingdings" pitchFamily="2" charset="2"/>
              <a:buNone/>
            </a:pPr>
            <a:endParaRPr lang="en-US" noProof="0" dirty="0" smtClean="0"/>
          </a:p>
          <a:p>
            <a:pPr marL="0" indent="-171450" defTabSz="109728">
              <a:buFont typeface="Wingdings" pitchFamily="2" charset="2"/>
              <a:buChar char="Ø"/>
            </a:pPr>
            <a:r>
              <a:rPr lang="en-US" noProof="0" dirty="0" smtClean="0"/>
              <a:t>Let</a:t>
            </a:r>
            <a:r>
              <a:rPr lang="en-US" baseline="0" noProof="0" dirty="0" smtClean="0"/>
              <a:t> God’s Word continue to have its affect on you. [read screen]</a:t>
            </a:r>
          </a:p>
          <a:p>
            <a:pPr marL="0" indent="0" defTabSz="109728">
              <a:buFont typeface="Wingdings" pitchFamily="2" charset="2"/>
              <a:buNone/>
            </a:pPr>
            <a:endParaRPr lang="en-US" baseline="0" noProof="0" dirty="0" smtClean="0"/>
          </a:p>
          <a:p>
            <a:pPr marL="0" indent="0" defTabSz="109728">
              <a:buFont typeface="Wingdings" pitchFamily="2" charset="2"/>
              <a:buNone/>
            </a:pPr>
            <a:r>
              <a:rPr lang="en-US" baseline="0" noProof="0" dirty="0" smtClean="0"/>
              <a:t>	This is how the Living Word of God </a:t>
            </a:r>
            <a:r>
              <a:rPr lang="en-US" b="1" u="sng" baseline="0" noProof="0" dirty="0" smtClean="0"/>
              <a:t>guides</a:t>
            </a:r>
            <a:r>
              <a:rPr lang="en-US" baseline="0" noProof="0" dirty="0" smtClean="0"/>
              <a:t> us.</a:t>
            </a:r>
          </a:p>
          <a:p>
            <a:pPr marL="0" indent="0" defTabSz="109728">
              <a:buFont typeface="Wingdings" pitchFamily="2" charset="2"/>
              <a:buNone/>
            </a:pPr>
            <a:endParaRPr lang="en-US" baseline="0" noProof="0" dirty="0" smtClean="0"/>
          </a:p>
          <a:p>
            <a:pPr marL="0" indent="0" defTabSz="109728">
              <a:buFont typeface="Wingdings" pitchFamily="2" charset="2"/>
              <a:buNone/>
            </a:pPr>
            <a:r>
              <a:rPr lang="en-US" baseline="0" noProof="0" dirty="0" smtClean="0"/>
              <a:t>	Let Him </a:t>
            </a:r>
            <a:r>
              <a:rPr lang="en-US" b="1" u="sng" baseline="0" noProof="0" dirty="0" smtClean="0"/>
              <a:t>expose</a:t>
            </a:r>
            <a:r>
              <a:rPr lang="en-US" baseline="0" noProof="0" dirty="0" smtClean="0"/>
              <a:t> your thoughts deep in your soul AND expose your intentions deep in your spirit !</a:t>
            </a:r>
          </a:p>
          <a:p>
            <a:pPr marL="0" indent="0" defTabSz="109728">
              <a:buFont typeface="Wingdings" pitchFamily="2" charset="2"/>
              <a:buNone/>
            </a:pPr>
            <a:endParaRPr lang="en-US" baseline="0" noProof="0" dirty="0" smtClean="0"/>
          </a:p>
          <a:p>
            <a:pPr marL="0" indent="0" defTabSz="109728">
              <a:buFont typeface="Wingdings" pitchFamily="2" charset="2"/>
              <a:buNone/>
            </a:pPr>
            <a:r>
              <a:rPr lang="en-US" baseline="0" noProof="0" dirty="0" smtClean="0"/>
              <a:t>	His “judging” will </a:t>
            </a:r>
            <a:r>
              <a:rPr lang="en-US" b="1" u="sng" baseline="0" noProof="0" dirty="0" smtClean="0"/>
              <a:t>convict</a:t>
            </a:r>
            <a:r>
              <a:rPr lang="en-US" baseline="0" noProof="0" dirty="0" smtClean="0"/>
              <a:t> you by His Word what is right or wrong.</a:t>
            </a:r>
          </a:p>
          <a:p>
            <a:pPr marL="0" indent="0" defTabSz="109728">
              <a:buFont typeface="Wingdings" pitchFamily="2" charset="2"/>
              <a:buNone/>
            </a:pPr>
            <a:endParaRPr lang="en-US" baseline="0" noProof="0" dirty="0" smtClean="0"/>
          </a:p>
          <a:p>
            <a:pPr marL="0" indent="-171450" defTabSz="109728">
              <a:buFont typeface="Wingdings" pitchFamily="2" charset="2"/>
              <a:buChar char="Ø"/>
            </a:pPr>
            <a:r>
              <a:rPr lang="en-US" baseline="0" noProof="0" dirty="0" smtClean="0"/>
              <a:t>You can </a:t>
            </a:r>
            <a:r>
              <a:rPr lang="en-US" b="1" u="sng" baseline="0" noProof="0" dirty="0" smtClean="0"/>
              <a:t>trust</a:t>
            </a:r>
            <a:r>
              <a:rPr lang="en-US" baseline="0" noProof="0" dirty="0" smtClean="0"/>
              <a:t> God’s Living Word to GUIDE YOU.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19036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09728">
              <a:buFont typeface="Wingdings" pitchFamily="2" charset="2"/>
              <a:buNone/>
            </a:pPr>
            <a:r>
              <a:rPr lang="en-US" noProof="0" dirty="0" smtClean="0"/>
              <a:t>Do you </a:t>
            </a:r>
            <a:r>
              <a:rPr lang="en-US" b="1" u="sng" noProof="0" dirty="0" smtClean="0"/>
              <a:t>read the whole Bible</a:t>
            </a:r>
            <a:r>
              <a:rPr lang="en-US" noProof="0" dirty="0" smtClean="0"/>
              <a:t> at least once a year ?</a:t>
            </a:r>
          </a:p>
          <a:p>
            <a:pPr marL="0" indent="0" defTabSz="109728">
              <a:buFont typeface="Wingdings" pitchFamily="2" charset="2"/>
              <a:buNone/>
            </a:pPr>
            <a:endParaRPr lang="en-US" noProof="0" dirty="0" smtClean="0"/>
          </a:p>
          <a:p>
            <a:pPr marL="0" indent="0" defTabSz="109728">
              <a:buFont typeface="Wingdings" pitchFamily="2" charset="2"/>
              <a:buNone/>
            </a:pPr>
            <a:r>
              <a:rPr lang="en-US" noProof="0" dirty="0" smtClean="0"/>
              <a:t>	How do you expect to hear God’s will for you if you don’t listen ?</a:t>
            </a:r>
          </a:p>
          <a:p>
            <a:pPr marL="0" indent="-171450" defTabSz="109728">
              <a:buFont typeface="Wingdings" pitchFamily="2" charset="2"/>
              <a:buChar char="Ø"/>
            </a:pPr>
            <a:r>
              <a:rPr lang="en-US" b="1" u="sng" noProof="0" dirty="0" smtClean="0"/>
              <a:t>No</a:t>
            </a:r>
            <a:r>
              <a:rPr lang="en-US" b="1" u="sng" baseline="0" noProof="0" dirty="0" smtClean="0"/>
              <a:t> translation is perfect</a:t>
            </a:r>
            <a:r>
              <a:rPr lang="en-US" baseline="0" noProof="0" dirty="0" smtClean="0"/>
              <a:t>, so I’ll ignore the error of the NASB in this verse and go back to the good old </a:t>
            </a:r>
            <a:r>
              <a:rPr lang="en-US" baseline="0" noProof="0" dirty="0" err="1" smtClean="0"/>
              <a:t>KJV</a:t>
            </a:r>
            <a:r>
              <a:rPr lang="en-US" baseline="0" noProof="0" dirty="0" smtClean="0"/>
              <a:t> that follows the Greek.</a:t>
            </a:r>
          </a:p>
          <a:p>
            <a:pPr marL="0" indent="0" defTabSz="109728">
              <a:buFont typeface="Wingdings" pitchFamily="2" charset="2"/>
              <a:buNone/>
            </a:pPr>
            <a:r>
              <a:rPr lang="en-US" baseline="0" noProof="0" dirty="0" smtClean="0"/>
              <a:t>	Paul insists often about “the books” (</a:t>
            </a:r>
            <a:r>
              <a:rPr lang="en-US" b="1" baseline="0" noProof="0" dirty="0" smtClean="0"/>
              <a:t>2Tim4v13</a:t>
            </a:r>
            <a:r>
              <a:rPr lang="en-US" baseline="0" noProof="0" dirty="0" smtClean="0"/>
              <a:t>) as Jesus did about “what is written” (</a:t>
            </a:r>
            <a:r>
              <a:rPr lang="en-US" b="1" baseline="0" noProof="0" dirty="0" smtClean="0"/>
              <a:t>Lk10v26</a:t>
            </a:r>
            <a:r>
              <a:rPr lang="en-US" baseline="0" noProof="0" dirty="0" smtClean="0"/>
              <a:t>).</a:t>
            </a:r>
          </a:p>
          <a:p>
            <a:pPr marL="0" indent="0" defTabSz="109728">
              <a:buFont typeface="Wingdings" pitchFamily="2" charset="2"/>
              <a:buNone/>
            </a:pPr>
            <a:r>
              <a:rPr lang="en-US" baseline="0" noProof="0" dirty="0" smtClean="0"/>
              <a:t>	Paul did expository preaching of all the Scriptures (</a:t>
            </a:r>
            <a:r>
              <a:rPr lang="en-US" b="1" baseline="0" noProof="0" dirty="0" smtClean="0"/>
              <a:t>Ac20v27</a:t>
            </a:r>
            <a:r>
              <a:rPr lang="en-US" baseline="0" noProof="0" dirty="0" smtClean="0"/>
              <a:t>) just like Jesus did from “all the Scriptures” (</a:t>
            </a:r>
            <a:r>
              <a:rPr lang="en-US" b="1" baseline="0" noProof="0" dirty="0" smtClean="0"/>
              <a:t>Lk24v27</a:t>
            </a:r>
            <a:r>
              <a:rPr lang="en-US" baseline="0" noProof="0" dirty="0" smtClean="0"/>
              <a:t>).</a:t>
            </a:r>
          </a:p>
          <a:p>
            <a:pPr marL="0" indent="-171450" defTabSz="109728">
              <a:buFont typeface="Wingdings" pitchFamily="2" charset="2"/>
              <a:buChar char="Ø"/>
            </a:pPr>
            <a:r>
              <a:rPr lang="en-US" baseline="0" noProof="0" dirty="0" smtClean="0"/>
              <a:t>Read the back and front of two pages every day and you will get through the Bible in a year.</a:t>
            </a:r>
          </a:p>
          <a:p>
            <a:pPr marL="0" indent="0" defTabSz="109728">
              <a:buFont typeface="Wingdings" pitchFamily="2" charset="2"/>
              <a:buNone/>
            </a:pPr>
            <a:endParaRPr lang="en-US" baseline="0" noProof="0" dirty="0" smtClean="0"/>
          </a:p>
          <a:p>
            <a:pPr marL="0" indent="0" defTabSz="109728">
              <a:buFont typeface="Wingdings" pitchFamily="2" charset="2"/>
              <a:buNone/>
            </a:pPr>
            <a:r>
              <a:rPr lang="en-US" baseline="0" noProof="0" dirty="0" smtClean="0"/>
              <a:t>	Try a little more and read it 2x a year, or 3x times or more !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17283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09728">
              <a:buFont typeface="Wingdings" pitchFamily="2" charset="2"/>
              <a:buNone/>
            </a:pPr>
            <a:r>
              <a:rPr lang="en-US" b="1" u="sng" noProof="0" dirty="0" smtClean="0"/>
              <a:t>We</a:t>
            </a:r>
            <a:r>
              <a:rPr lang="en-US" b="1" u="sng" baseline="0" noProof="0" dirty="0" smtClean="0"/>
              <a:t> don’t need new revelation</a:t>
            </a:r>
            <a:r>
              <a:rPr lang="en-US" baseline="0" noProof="0" dirty="0" smtClean="0"/>
              <a:t>, “a word of prophecy” !</a:t>
            </a:r>
          </a:p>
          <a:p>
            <a:pPr marL="0" indent="0" defTabSz="109728">
              <a:buFont typeface="Wingdings" pitchFamily="2" charset="2"/>
              <a:buNone/>
            </a:pPr>
            <a:endParaRPr lang="en-US" baseline="0" noProof="0" dirty="0" smtClean="0"/>
          </a:p>
          <a:p>
            <a:pPr marL="0" indent="-171450" defTabSz="109728">
              <a:buFont typeface="Wingdings" pitchFamily="2" charset="2"/>
              <a:buChar char="Ø"/>
            </a:pPr>
            <a:r>
              <a:rPr lang="en-US" baseline="0" noProof="0" dirty="0" smtClean="0"/>
              <a:t>“Look in the Book !”    [read screen]</a:t>
            </a:r>
          </a:p>
          <a:p>
            <a:pPr marL="0" indent="0" defTabSz="109728">
              <a:buFont typeface="Wingdings" pitchFamily="2" charset="2"/>
              <a:buNone/>
            </a:pPr>
            <a:r>
              <a:rPr lang="en-US" baseline="0" noProof="0" dirty="0" smtClean="0"/>
              <a:t>	</a:t>
            </a:r>
            <a:r>
              <a:rPr lang="en-US" b="1" u="sng" baseline="0" noProof="0" dirty="0" smtClean="0"/>
              <a:t>Read enough</a:t>
            </a:r>
            <a:r>
              <a:rPr lang="en-US" baseline="0" noProof="0" dirty="0" smtClean="0"/>
              <a:t> for God to use His written Word to speak. </a:t>
            </a:r>
          </a:p>
          <a:p>
            <a:pPr marL="0" indent="0" defTabSz="109728">
              <a:buFont typeface="Wingdings" pitchFamily="2" charset="2"/>
              <a:buNone/>
            </a:pPr>
            <a:endParaRPr lang="en-US" baseline="0" noProof="0" dirty="0" smtClean="0"/>
          </a:p>
          <a:p>
            <a:pPr marL="0" indent="0" defTabSz="109728">
              <a:buFont typeface="Wingdings" pitchFamily="2" charset="2"/>
              <a:buNone/>
            </a:pPr>
            <a:r>
              <a:rPr lang="en-US" baseline="0" noProof="0" dirty="0" smtClean="0"/>
              <a:t>	The passages will </a:t>
            </a:r>
            <a:r>
              <a:rPr lang="en-US" b="1" u="sng" baseline="0" noProof="0" dirty="0" smtClean="0"/>
              <a:t>just jump off the page</a:t>
            </a:r>
            <a:r>
              <a:rPr lang="en-US" baseline="0" noProof="0" dirty="0" smtClean="0"/>
              <a:t> at you !</a:t>
            </a:r>
          </a:p>
          <a:p>
            <a:pPr marL="0" indent="0" defTabSz="109728">
              <a:buFont typeface="Wingdings" pitchFamily="2" charset="2"/>
              <a:buNone/>
            </a:pPr>
            <a:endParaRPr lang="en-US" baseline="0" noProof="0" dirty="0" smtClean="0"/>
          </a:p>
          <a:p>
            <a:pPr marL="0" indent="-171450" defTabSz="109728">
              <a:buFont typeface="Wingdings" pitchFamily="2" charset="2"/>
              <a:buChar char="Ø"/>
            </a:pPr>
            <a:r>
              <a:rPr lang="en-US" baseline="0" noProof="0" dirty="0" smtClean="0"/>
              <a:t>You will have a chapter and verse to study in its context to know the will of God.  I </a:t>
            </a:r>
            <a:r>
              <a:rPr lang="en-US" b="1" u="sng" baseline="0" noProof="0" dirty="0" smtClean="0"/>
              <a:t>keep a journal</a:t>
            </a:r>
            <a:r>
              <a:rPr lang="en-US" baseline="0" noProof="0" dirty="0" smtClean="0"/>
              <a:t> every day.</a:t>
            </a:r>
          </a:p>
          <a:p>
            <a:pPr marL="0" indent="0" defTabSz="109728">
              <a:buFont typeface="Wingdings" pitchFamily="2" charset="2"/>
              <a:buNone/>
            </a:pPr>
            <a:endParaRPr lang="en-US" baseline="0" noProof="0" dirty="0" smtClean="0"/>
          </a:p>
          <a:p>
            <a:pPr marL="0" indent="0" defTabSz="109728">
              <a:buFont typeface="Wingdings" pitchFamily="2" charset="2"/>
              <a:buNone/>
            </a:pPr>
            <a:r>
              <a:rPr lang="en-US" baseline="0" noProof="0" dirty="0" smtClean="0"/>
              <a:t>	Don’t depend on other books or people to tell you what God wants </a:t>
            </a:r>
            <a:r>
              <a:rPr lang="en-US" b="1" u="sng" baseline="0" noProof="0" dirty="0" smtClean="0"/>
              <a:t>you</a:t>
            </a:r>
            <a:r>
              <a:rPr lang="en-US" baseline="0" noProof="0" dirty="0" smtClean="0"/>
              <a:t> to do !</a:t>
            </a:r>
          </a:p>
          <a:p>
            <a:pPr marL="0" indent="0" defTabSz="109728">
              <a:buFont typeface="Wingdings" pitchFamily="2" charset="2"/>
              <a:buNone/>
            </a:pPr>
            <a:r>
              <a:rPr lang="en-US" baseline="0" noProof="0" dirty="0" smtClean="0"/>
              <a:t>	Other godly Christians can help you, spur you on, question you, but they are not God.</a:t>
            </a:r>
          </a:p>
          <a:p>
            <a:pPr marL="0" indent="0" defTabSz="109728">
              <a:buFont typeface="Wingdings" pitchFamily="2" charset="2"/>
              <a:buNone/>
            </a:pPr>
            <a:r>
              <a:rPr lang="en-US" baseline="0" noProof="0" dirty="0" smtClean="0"/>
              <a:t>	Remember the Bereans “examined the Scriptures daily” (</a:t>
            </a:r>
            <a:r>
              <a:rPr lang="en-US" b="1" baseline="0" noProof="0" dirty="0" smtClean="0"/>
              <a:t>Ac17v11</a:t>
            </a:r>
            <a:r>
              <a:rPr lang="en-US" baseline="0" noProof="0" dirty="0" smtClean="0"/>
              <a:t>).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80891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-171450" defTabSz="109728">
              <a:buFont typeface="Wingdings" pitchFamily="2" charset="2"/>
              <a:buChar char="Ø"/>
            </a:pPr>
            <a:r>
              <a:rPr lang="en-US" noProof="0" dirty="0" smtClean="0"/>
              <a:t>The </a:t>
            </a:r>
            <a:r>
              <a:rPr lang="en-US" b="1" u="sng" noProof="0" dirty="0" smtClean="0"/>
              <a:t>three “</a:t>
            </a:r>
            <a:r>
              <a:rPr lang="en-US" b="1" u="sng" noProof="0" dirty="0" err="1" smtClean="0"/>
              <a:t>R”s</a:t>
            </a:r>
            <a:r>
              <a:rPr lang="en-US" noProof="0" dirty="0" smtClean="0"/>
              <a:t> of learning are NOT “reading, writing and arithmetic” !</a:t>
            </a:r>
          </a:p>
          <a:p>
            <a:pPr marL="0" indent="-171450" defTabSz="109728">
              <a:buFont typeface="Wingdings" pitchFamily="2" charset="2"/>
              <a:buChar char="Ø"/>
            </a:pP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02753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4482"/>
            <a:ext cx="9144000" cy="87423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000" b="1" i="1">
                <a:solidFill>
                  <a:srgbClr val="00FF00"/>
                </a:solidFill>
                <a:latin typeface="Arial Narrow" pitchFamily="34" charset="0"/>
              </a:defRPr>
            </a:lvl1pPr>
          </a:lstStyle>
          <a:p>
            <a:r>
              <a:rPr lang="fr-FR" noProof="0" dirty="0" smtClean="0"/>
              <a:t>Click to </a:t>
            </a:r>
            <a:r>
              <a:rPr lang="fr-FR" noProof="0" dirty="0" err="1" smtClean="0"/>
              <a:t>edit</a:t>
            </a:r>
            <a:r>
              <a:rPr lang="fr-FR" noProof="0" dirty="0" smtClean="0"/>
              <a:t> Master </a:t>
            </a:r>
            <a:r>
              <a:rPr lang="fr-FR" noProof="0" dirty="0" err="1" smtClean="0"/>
              <a:t>title</a:t>
            </a:r>
            <a:r>
              <a:rPr lang="fr-FR" noProof="0" dirty="0" smtClean="0"/>
              <a:t> style</a:t>
            </a:r>
            <a:endParaRPr lang="fr-FR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908720"/>
            <a:ext cx="9144000" cy="504056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5000">
                <a:latin typeface="Arial Narrow" pitchFamily="34" charset="0"/>
              </a:defRPr>
            </a:lvl1pPr>
            <a:lvl2pPr marL="457200" indent="0" algn="ctr">
              <a:buNone/>
              <a:defRPr sz="5000">
                <a:latin typeface="Arial Narrow" pitchFamily="34" charset="0"/>
              </a:defRPr>
            </a:lvl2pPr>
            <a:lvl3pPr marL="914400" indent="0" algn="ctr">
              <a:buNone/>
              <a:defRPr sz="5000">
                <a:latin typeface="Arial Narrow" pitchFamily="34" charset="0"/>
              </a:defRPr>
            </a:lvl3pPr>
            <a:lvl4pPr marL="1371600" indent="0" algn="ctr">
              <a:buNone/>
              <a:defRPr sz="5000">
                <a:latin typeface="Arial Narrow" pitchFamily="34" charset="0"/>
              </a:defRPr>
            </a:lvl4pPr>
            <a:lvl5pPr marL="1828800" indent="0" algn="ctr">
              <a:buNone/>
              <a:defRPr sz="5000">
                <a:latin typeface="Arial Narrow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dirty="0" smtClean="0"/>
              <a:t>Click to </a:t>
            </a:r>
            <a:r>
              <a:rPr lang="fr-FR" noProof="0" dirty="0" err="1" smtClean="0"/>
              <a:t>edit</a:t>
            </a:r>
            <a:r>
              <a:rPr lang="fr-FR" noProof="0" dirty="0" smtClean="0"/>
              <a:t> Master </a:t>
            </a:r>
            <a:r>
              <a:rPr lang="fr-FR" noProof="0" dirty="0" err="1" smtClean="0"/>
              <a:t>text</a:t>
            </a:r>
            <a:r>
              <a:rPr lang="fr-FR" noProof="0" dirty="0" smtClean="0"/>
              <a:t> styles</a:t>
            </a:r>
            <a:endParaRPr lang="fr-FR" noProof="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2" y="5949280"/>
            <a:ext cx="8232846" cy="92231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5000" b="1" i="1">
                <a:solidFill>
                  <a:srgbClr val="FFFF00"/>
                </a:solidFill>
                <a:latin typeface="Arial Narrow" pitchFamily="34" charset="0"/>
              </a:defRPr>
            </a:lvl1pPr>
            <a:lvl2pPr marL="457200" indent="0" algn="ctr">
              <a:buNone/>
              <a:defRPr sz="5000" b="1" i="1">
                <a:latin typeface="Arial Narrow" pitchFamily="34" charset="0"/>
              </a:defRPr>
            </a:lvl2pPr>
            <a:lvl3pPr marL="914400" indent="0" algn="ctr">
              <a:buNone/>
              <a:defRPr sz="5000" b="1" i="1">
                <a:latin typeface="Arial Narrow" pitchFamily="34" charset="0"/>
              </a:defRPr>
            </a:lvl3pPr>
            <a:lvl4pPr marL="1371600" indent="0" algn="ctr">
              <a:buNone/>
              <a:defRPr sz="5000" b="1" i="1">
                <a:latin typeface="Arial Narrow" pitchFamily="34" charset="0"/>
              </a:defRPr>
            </a:lvl4pPr>
            <a:lvl5pPr marL="1828800" indent="0" algn="ctr">
              <a:buNone/>
              <a:defRPr sz="5000" b="1" i="1">
                <a:latin typeface="Arial Narrow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dirty="0" smtClean="0"/>
              <a:t>Click to </a:t>
            </a:r>
            <a:r>
              <a:rPr lang="fr-FR" noProof="0" dirty="0" err="1" smtClean="0"/>
              <a:t>edit</a:t>
            </a:r>
            <a:r>
              <a:rPr lang="fr-FR" noProof="0" dirty="0" smtClean="0"/>
              <a:t> Master </a:t>
            </a:r>
            <a:r>
              <a:rPr lang="fr-FR" noProof="0" dirty="0" err="1" smtClean="0"/>
              <a:t>text</a:t>
            </a:r>
            <a:r>
              <a:rPr lang="fr-FR" noProof="0" dirty="0" smtClean="0"/>
              <a:t> styles</a:t>
            </a:r>
            <a:endParaRPr lang="fr-FR" noProof="0" dirty="0"/>
          </a:p>
        </p:txBody>
      </p:sp>
      <p:pic>
        <p:nvPicPr>
          <p:cNvPr id="12" name="Picture 11">
            <a:hlinkClick r:id="" action="ppaction://hlinkshowjump?jump=nextslide"/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5949281"/>
            <a:ext cx="899592" cy="908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294879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>
        <p:tmplLst>
          <p:tmpl lvl="1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" grpId="0" build="p">
        <p:tmplLst>
          <p:tmpl lvl="1">
            <p:tnLst>
              <p:par>
                <p:cTn presetID="14" presetClass="entr" presetSubtype="1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gradFill rotWithShape="1">
          <a:gsLst>
            <a:gs pos="3000">
              <a:srgbClr val="CC0000">
                <a:lumMod val="74000"/>
              </a:srgbClr>
            </a:gs>
            <a:gs pos="100000">
              <a:schemeClr val="bg1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34482"/>
            <a:ext cx="9144000" cy="87423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000" b="1" i="1">
                <a:solidFill>
                  <a:srgbClr val="00FF00"/>
                </a:solidFill>
                <a:latin typeface="Arial Narrow" pitchFamily="34" charset="0"/>
              </a:defRPr>
            </a:lvl1pPr>
          </a:lstStyle>
          <a:p>
            <a:r>
              <a:rPr lang="fr-FR" noProof="0" dirty="0" smtClean="0"/>
              <a:t>Click to </a:t>
            </a:r>
            <a:r>
              <a:rPr lang="fr-FR" noProof="0" dirty="0" err="1" smtClean="0"/>
              <a:t>edit</a:t>
            </a:r>
            <a:r>
              <a:rPr lang="fr-FR" noProof="0" dirty="0" smtClean="0"/>
              <a:t> Master </a:t>
            </a:r>
            <a:r>
              <a:rPr lang="fr-FR" noProof="0" dirty="0" err="1" smtClean="0"/>
              <a:t>title</a:t>
            </a:r>
            <a:r>
              <a:rPr lang="fr-FR" noProof="0" dirty="0" smtClean="0"/>
              <a:t> style</a:t>
            </a:r>
            <a:endParaRPr lang="fr-FR" noProof="0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"/>
          </p:nvPr>
        </p:nvSpPr>
        <p:spPr>
          <a:xfrm>
            <a:off x="0" y="908720"/>
            <a:ext cx="9144000" cy="504056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5000">
                <a:latin typeface="Arial Narrow" pitchFamily="34" charset="0"/>
              </a:defRPr>
            </a:lvl1pPr>
            <a:lvl2pPr marL="457200" indent="0" algn="ctr">
              <a:buNone/>
              <a:defRPr sz="5000">
                <a:latin typeface="Arial Narrow" pitchFamily="34" charset="0"/>
              </a:defRPr>
            </a:lvl2pPr>
            <a:lvl3pPr marL="914400" indent="0" algn="ctr">
              <a:buNone/>
              <a:defRPr sz="5000">
                <a:latin typeface="Arial Narrow" pitchFamily="34" charset="0"/>
              </a:defRPr>
            </a:lvl3pPr>
            <a:lvl4pPr marL="1371600" indent="0" algn="ctr">
              <a:buNone/>
              <a:defRPr sz="5000">
                <a:latin typeface="Arial Narrow" pitchFamily="34" charset="0"/>
              </a:defRPr>
            </a:lvl4pPr>
            <a:lvl5pPr marL="1828800" indent="0" algn="ctr">
              <a:buNone/>
              <a:defRPr sz="5000">
                <a:latin typeface="Arial Narrow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dirty="0" smtClean="0"/>
              <a:t>Click to </a:t>
            </a:r>
            <a:r>
              <a:rPr lang="fr-FR" noProof="0" dirty="0" err="1" smtClean="0"/>
              <a:t>edit</a:t>
            </a:r>
            <a:r>
              <a:rPr lang="fr-FR" noProof="0" dirty="0" smtClean="0"/>
              <a:t> Master </a:t>
            </a:r>
            <a:r>
              <a:rPr lang="fr-FR" noProof="0" dirty="0" err="1" smtClean="0"/>
              <a:t>text</a:t>
            </a:r>
            <a:r>
              <a:rPr lang="fr-FR" noProof="0" dirty="0" smtClean="0"/>
              <a:t> styles</a:t>
            </a:r>
            <a:endParaRPr lang="fr-FR" noProof="0" dirty="0"/>
          </a:p>
        </p:txBody>
      </p:sp>
      <p:sp>
        <p:nvSpPr>
          <p:cNvPr id="9" name="Content Placeholder 3"/>
          <p:cNvSpPr>
            <a:spLocks noGrp="1"/>
          </p:cNvSpPr>
          <p:nvPr>
            <p:ph sz="half" idx="2"/>
          </p:nvPr>
        </p:nvSpPr>
        <p:spPr>
          <a:xfrm>
            <a:off x="11562" y="5949280"/>
            <a:ext cx="8232846" cy="92231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5000" b="1" i="1">
                <a:solidFill>
                  <a:srgbClr val="FFFF00"/>
                </a:solidFill>
                <a:latin typeface="Arial Narrow" pitchFamily="34" charset="0"/>
              </a:defRPr>
            </a:lvl1pPr>
            <a:lvl2pPr marL="457200" indent="0" algn="ctr">
              <a:buNone/>
              <a:defRPr sz="5000" b="1" i="1">
                <a:latin typeface="Arial Narrow" pitchFamily="34" charset="0"/>
              </a:defRPr>
            </a:lvl2pPr>
            <a:lvl3pPr marL="914400" indent="0" algn="ctr">
              <a:buNone/>
              <a:defRPr sz="5000" b="1" i="1">
                <a:latin typeface="Arial Narrow" pitchFamily="34" charset="0"/>
              </a:defRPr>
            </a:lvl3pPr>
            <a:lvl4pPr marL="1371600" indent="0" algn="ctr">
              <a:buNone/>
              <a:defRPr sz="5000" b="1" i="1">
                <a:latin typeface="Arial Narrow" pitchFamily="34" charset="0"/>
              </a:defRPr>
            </a:lvl4pPr>
            <a:lvl5pPr marL="1828800" indent="0" algn="ctr">
              <a:buNone/>
              <a:defRPr sz="5000" b="1" i="1">
                <a:latin typeface="Arial Narrow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dirty="0" smtClean="0"/>
              <a:t>Click to </a:t>
            </a:r>
            <a:r>
              <a:rPr lang="fr-FR" noProof="0" dirty="0" err="1" smtClean="0"/>
              <a:t>edit</a:t>
            </a:r>
            <a:r>
              <a:rPr lang="fr-FR" noProof="0" dirty="0" smtClean="0"/>
              <a:t> Master </a:t>
            </a:r>
            <a:r>
              <a:rPr lang="fr-FR" noProof="0" dirty="0" err="1" smtClean="0"/>
              <a:t>text</a:t>
            </a:r>
            <a:r>
              <a:rPr lang="fr-FR" noProof="0" dirty="0" smtClean="0"/>
              <a:t> styles</a:t>
            </a:r>
            <a:endParaRPr lang="fr-FR" noProof="0" dirty="0"/>
          </a:p>
        </p:txBody>
      </p:sp>
      <p:pic>
        <p:nvPicPr>
          <p:cNvPr id="2" name="Picture 1">
            <a:hlinkClick r:id="" action="ppaction://hlinkshowjump?jump=nextslide"/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9" y="5949280"/>
            <a:ext cx="899592" cy="908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61465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build="p">
        <p:tmplLst>
          <p:tmpl lvl="1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8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9" grpId="0" build="p">
        <p:tmplLst>
          <p:tmpl lvl="1">
            <p:tnLst>
              <p:par>
                <p:cTn presetID="21" presetClass="entr" presetSubtype="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heel(1)">
                      <p:cBhvr>
                        <p:cTn dur="2000"/>
                        <p:tgtEl>
                          <p:spTgt spid="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9347475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52" r:id="rId1"/>
    <p:sldLayoutId id="2147483649" r:id="rId2"/>
  </p:sldLayoutIdLst>
  <p:transition spd="slow">
    <p:fade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zbible.yolasite.com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Knowing the will of God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How can I be sure ?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146" y="1196752"/>
            <a:ext cx="7063707" cy="4709138"/>
          </a:xfrm>
        </p:spPr>
      </p:pic>
    </p:spTree>
    <p:extLst>
      <p:ext uri="{BB962C8B-B14F-4D97-AF65-F5344CB8AC3E}">
        <p14:creationId xmlns:p14="http://schemas.microsoft.com/office/powerpoint/2010/main" val="59072927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>
            <a:noAutofit/>
          </a:bodyPr>
          <a:lstStyle/>
          <a:p>
            <a:r>
              <a:rPr lang="en-US" sz="6000" dirty="0" smtClean="0">
                <a:latin typeface="Arial" pitchFamily="34" charset="0"/>
                <a:cs typeface="Arial" pitchFamily="34" charset="0"/>
              </a:rPr>
              <a:t>Stop !  And let God talk.</a:t>
            </a:r>
            <a:endParaRPr lang="en-US" sz="6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“Speak</a:t>
            </a:r>
            <a:r>
              <a:rPr lang="en-US" dirty="0">
                <a:latin typeface="Arial" pitchFamily="34" charset="0"/>
                <a:cs typeface="Arial" pitchFamily="34" charset="0"/>
              </a:rPr>
              <a:t>, LORD, for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your </a:t>
            </a:r>
            <a:r>
              <a:rPr lang="en-US" dirty="0">
                <a:latin typeface="Arial" pitchFamily="34" charset="0"/>
                <a:cs typeface="Arial" pitchFamily="34" charset="0"/>
              </a:rPr>
              <a:t>servant is listening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.”</a:t>
            </a:r>
          </a:p>
          <a:p>
            <a:r>
              <a:rPr lang="en-US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1 </a:t>
            </a:r>
            <a:r>
              <a:rPr lang="en-US" b="1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Samuel </a:t>
            </a:r>
            <a:r>
              <a:rPr lang="en-US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3v9-10 </a:t>
            </a:r>
            <a:r>
              <a:rPr lang="en-US" sz="2600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NASB</a:t>
            </a:r>
            <a:endParaRPr lang="en-US" sz="2600" b="1" i="1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Where do I go to listen ?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667434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God’s inspired written Word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</a:pPr>
            <a:r>
              <a:rPr lang="en-US" sz="4800" dirty="0" smtClean="0">
                <a:latin typeface="Arial" pitchFamily="34" charset="0"/>
                <a:cs typeface="Arial" pitchFamily="34" charset="0"/>
              </a:rPr>
              <a:t>“All </a:t>
            </a:r>
            <a:r>
              <a:rPr lang="en-US" sz="4800" b="1" i="1" u="sng" dirty="0">
                <a:latin typeface="Arial" pitchFamily="34" charset="0"/>
                <a:cs typeface="Arial" pitchFamily="34" charset="0"/>
              </a:rPr>
              <a:t>Scripture</a:t>
            </a:r>
            <a:r>
              <a:rPr lang="en-US" sz="4800" dirty="0">
                <a:latin typeface="Arial" pitchFamily="34" charset="0"/>
                <a:cs typeface="Arial" pitchFamily="34" charset="0"/>
              </a:rPr>
              <a:t> is </a:t>
            </a:r>
            <a:r>
              <a:rPr lang="en-US" sz="4800" b="1" i="1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inspired</a:t>
            </a:r>
            <a:r>
              <a:rPr lang="en-US" sz="4800" dirty="0">
                <a:latin typeface="Arial" pitchFamily="34" charset="0"/>
                <a:cs typeface="Arial" pitchFamily="34" charset="0"/>
              </a:rPr>
              <a:t> by God and profitable for teaching, for reproof, for correction, for training in 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righteousness ;  so </a:t>
            </a:r>
            <a:r>
              <a:rPr lang="en-US" sz="4800" dirty="0">
                <a:latin typeface="Arial" pitchFamily="34" charset="0"/>
                <a:cs typeface="Arial" pitchFamily="34" charset="0"/>
              </a:rPr>
              <a:t>that the man of God may be </a:t>
            </a:r>
            <a:r>
              <a:rPr lang="en-US" sz="4800" b="1" i="1" u="sng" dirty="0">
                <a:latin typeface="Arial" pitchFamily="34" charset="0"/>
                <a:cs typeface="Arial" pitchFamily="34" charset="0"/>
              </a:rPr>
              <a:t>adequate</a:t>
            </a:r>
            <a:r>
              <a:rPr lang="en-US" sz="4800" dirty="0">
                <a:latin typeface="Arial" pitchFamily="34" charset="0"/>
                <a:cs typeface="Arial" pitchFamily="34" charset="0"/>
              </a:rPr>
              <a:t>, equipped for </a:t>
            </a:r>
            <a:r>
              <a:rPr lang="en-US" sz="4800" b="1" i="1" u="sng" dirty="0">
                <a:latin typeface="Arial" pitchFamily="34" charset="0"/>
                <a:cs typeface="Arial" pitchFamily="34" charset="0"/>
              </a:rPr>
              <a:t>every</a:t>
            </a:r>
            <a:r>
              <a:rPr lang="en-US" sz="4800" dirty="0">
                <a:latin typeface="Arial" pitchFamily="34" charset="0"/>
                <a:cs typeface="Arial" pitchFamily="34" charset="0"/>
              </a:rPr>
              <a:t> good work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.”</a:t>
            </a:r>
            <a:r>
              <a:rPr lang="en-US" sz="4800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4800" b="1" i="1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b="1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2 Timothy </a:t>
            </a:r>
            <a:r>
              <a:rPr lang="en-US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3v16-17 </a:t>
            </a:r>
            <a:r>
              <a:rPr lang="en-US" sz="2600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NASB</a:t>
            </a:r>
            <a:endParaRPr lang="en-US" sz="2600" b="1" i="1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I don’t need anything else.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669763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Inspired Scripture is living.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“You </a:t>
            </a:r>
            <a:r>
              <a:rPr lang="en-US" dirty="0">
                <a:latin typeface="Arial" pitchFamily="34" charset="0"/>
                <a:cs typeface="Arial" pitchFamily="34" charset="0"/>
              </a:rPr>
              <a:t>have been born again not of seed which is perishable but imperishable, that is, through the </a:t>
            </a:r>
            <a:r>
              <a:rPr lang="en-US" b="1" i="1" u="sng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living</a:t>
            </a:r>
            <a:r>
              <a:rPr lang="en-US" dirty="0">
                <a:latin typeface="Arial" pitchFamily="34" charset="0"/>
                <a:cs typeface="Arial" pitchFamily="34" charset="0"/>
              </a:rPr>
              <a:t> and enduring </a:t>
            </a:r>
            <a:r>
              <a:rPr lang="en-US" b="1" i="1" u="sng" dirty="0">
                <a:latin typeface="Arial" pitchFamily="34" charset="0"/>
                <a:cs typeface="Arial" pitchFamily="34" charset="0"/>
              </a:rPr>
              <a:t>word</a:t>
            </a:r>
            <a:r>
              <a:rPr lang="en-US" dirty="0">
                <a:latin typeface="Arial" pitchFamily="34" charset="0"/>
                <a:cs typeface="Arial" pitchFamily="34" charset="0"/>
              </a:rPr>
              <a:t> of God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.”</a:t>
            </a:r>
            <a:r>
              <a:rPr lang="en-US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b="1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1 Peter </a:t>
            </a:r>
            <a:r>
              <a:rPr lang="en-US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1v23 </a:t>
            </a:r>
            <a:r>
              <a:rPr lang="en-US" sz="2400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NASB</a:t>
            </a:r>
            <a:endParaRPr lang="en-US" sz="2400" b="1" i="1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4300" dirty="0" smtClean="0">
                <a:latin typeface="Arial" pitchFamily="34" charset="0"/>
                <a:cs typeface="Arial" pitchFamily="34" charset="0"/>
              </a:rPr>
              <a:t>I also know this by experience.</a:t>
            </a:r>
            <a:endParaRPr lang="en-US" sz="43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861786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Let God’s Word loose !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</a:pPr>
            <a:r>
              <a:rPr lang="en-US" sz="4900" dirty="0" smtClean="0">
                <a:latin typeface="Arial" pitchFamily="34" charset="0"/>
                <a:cs typeface="Arial" pitchFamily="34" charset="0"/>
              </a:rPr>
              <a:t>“For </a:t>
            </a:r>
            <a:r>
              <a:rPr lang="en-US" sz="4900" b="1" i="1" u="sng" dirty="0">
                <a:latin typeface="Arial" pitchFamily="34" charset="0"/>
                <a:cs typeface="Arial" pitchFamily="34" charset="0"/>
              </a:rPr>
              <a:t>the word of God is </a:t>
            </a:r>
            <a:r>
              <a:rPr lang="en-US" sz="4900" b="1" i="1" u="sng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living</a:t>
            </a:r>
            <a:r>
              <a:rPr lang="en-US" sz="4900" dirty="0">
                <a:latin typeface="Arial" pitchFamily="34" charset="0"/>
                <a:cs typeface="Arial" pitchFamily="34" charset="0"/>
              </a:rPr>
              <a:t> and active and sharper than any two-edged sword, and piercing as far as the division of soul and spirit, of both joints and marrow, and </a:t>
            </a:r>
            <a:r>
              <a:rPr lang="en-US" sz="4900" b="1" i="1" u="sng" dirty="0">
                <a:latin typeface="Arial" pitchFamily="34" charset="0"/>
                <a:cs typeface="Arial" pitchFamily="34" charset="0"/>
              </a:rPr>
              <a:t>able to judge the thoughts and intentions of the heart</a:t>
            </a:r>
            <a:r>
              <a:rPr lang="en-US" sz="4900" dirty="0">
                <a:latin typeface="Arial" pitchFamily="34" charset="0"/>
                <a:cs typeface="Arial" pitchFamily="34" charset="0"/>
              </a:rPr>
              <a:t>.  </a:t>
            </a:r>
            <a:r>
              <a:rPr lang="en-US" sz="4900" b="1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Hebrews </a:t>
            </a:r>
            <a:r>
              <a:rPr lang="en-US" sz="4900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4v12 </a:t>
            </a:r>
            <a:r>
              <a:rPr lang="en-US" sz="2600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NASB</a:t>
            </a:r>
            <a:endParaRPr lang="en-US" sz="2600" b="1" i="1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Let it do its work.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024417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I can’t hear if I’m not listening !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3960440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“Till </a:t>
            </a:r>
            <a:r>
              <a:rPr lang="en-US" dirty="0">
                <a:latin typeface="Arial" pitchFamily="34" charset="0"/>
                <a:cs typeface="Arial" pitchFamily="34" charset="0"/>
              </a:rPr>
              <a:t>I come, </a:t>
            </a:r>
            <a:r>
              <a:rPr lang="en-US" b="1" i="1" u="sng" dirty="0">
                <a:latin typeface="Arial" pitchFamily="34" charset="0"/>
                <a:cs typeface="Arial" pitchFamily="34" charset="0"/>
              </a:rPr>
              <a:t>give attendance to reading</a:t>
            </a:r>
            <a:r>
              <a:rPr lang="en-US" dirty="0">
                <a:latin typeface="Arial" pitchFamily="34" charset="0"/>
                <a:cs typeface="Arial" pitchFamily="34" charset="0"/>
              </a:rPr>
              <a:t>, to exhortation, to doctrine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.”  </a:t>
            </a:r>
            <a:r>
              <a:rPr lang="en-US" b="1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1 Timothy </a:t>
            </a:r>
            <a:r>
              <a:rPr lang="en-US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4v13 </a:t>
            </a:r>
            <a:r>
              <a:rPr lang="en-US" sz="2400" b="1" i="1" dirty="0" err="1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KJV</a:t>
            </a:r>
            <a:endParaRPr lang="en-US" sz="2400" b="1" i="1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2" y="5157192"/>
            <a:ext cx="8232846" cy="1714399"/>
          </a:xfrm>
        </p:spPr>
        <p:txBody>
          <a:bodyPr/>
          <a:lstStyle/>
          <a:p>
            <a:r>
              <a:rPr lang="en-US" sz="4700" dirty="0" smtClean="0">
                <a:latin typeface="Arial" pitchFamily="34" charset="0"/>
                <a:cs typeface="Arial" pitchFamily="34" charset="0"/>
              </a:rPr>
              <a:t>Have you been reading “the </a:t>
            </a:r>
            <a:r>
              <a:rPr lang="en-US" sz="4700" u="sng" dirty="0" smtClean="0">
                <a:latin typeface="Arial" pitchFamily="34" charset="0"/>
                <a:cs typeface="Arial" pitchFamily="34" charset="0"/>
              </a:rPr>
              <a:t>whole</a:t>
            </a:r>
            <a:r>
              <a:rPr lang="en-US" sz="4700" dirty="0" smtClean="0">
                <a:latin typeface="Arial" pitchFamily="34" charset="0"/>
                <a:cs typeface="Arial" pitchFamily="34" charset="0"/>
              </a:rPr>
              <a:t> counsel of God” ?</a:t>
            </a:r>
            <a:endParaRPr lang="en-US" sz="47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095084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Knowing the will of God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“</a:t>
            </a:r>
            <a:r>
              <a:rPr lang="en-US" b="1" i="1" u="sng" dirty="0" smtClean="0">
                <a:latin typeface="Arial" pitchFamily="34" charset="0"/>
                <a:cs typeface="Arial" pitchFamily="34" charset="0"/>
              </a:rPr>
              <a:t>Your word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is a lamp to my feet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and </a:t>
            </a:r>
            <a:r>
              <a:rPr lang="en-US" dirty="0">
                <a:latin typeface="Arial" pitchFamily="34" charset="0"/>
                <a:cs typeface="Arial" pitchFamily="34" charset="0"/>
              </a:rPr>
              <a:t>a light to my path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.”  </a:t>
            </a:r>
            <a:r>
              <a:rPr lang="en-US" b="1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Psalms </a:t>
            </a:r>
            <a:r>
              <a:rPr lang="en-US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119v105 </a:t>
            </a:r>
            <a:r>
              <a:rPr lang="en-US" sz="2400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NASB</a:t>
            </a:r>
            <a:endParaRPr lang="en-US" sz="2400" b="1" i="1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Examine the Scriptures !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663544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Review, React and Remember :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b="0" u="sng" dirty="0" smtClean="0">
                <a:latin typeface="Arial" pitchFamily="34" charset="0"/>
                <a:cs typeface="Arial" pitchFamily="34" charset="0"/>
              </a:rPr>
              <a:t>www.AzBible.yolasite.com</a:t>
            </a:r>
            <a:endParaRPr lang="en-US" b="0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>
            <a:normAutofit fontScale="92500" lnSpcReduction="20000"/>
          </a:bodyPr>
          <a:lstStyle/>
          <a:p>
            <a:pPr marL="685800" indent="-685800" algn="l">
              <a:buClr>
                <a:srgbClr val="FFC000"/>
              </a:buClr>
              <a:buFont typeface="Wingdings" pitchFamily="2" charset="2"/>
              <a:buChar char="Ø"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How can I know God’s will ?</a:t>
            </a:r>
          </a:p>
          <a:p>
            <a:pPr marL="685800" indent="-685800" algn="l">
              <a:buClr>
                <a:srgbClr val="FFC000"/>
              </a:buClr>
              <a:buFont typeface="Wingdings" pitchFamily="2" charset="2"/>
              <a:buChar char="Ø"/>
            </a:pPr>
            <a:r>
              <a:rPr lang="en-US" b="1" i="1" u="sng" dirty="0" smtClean="0">
                <a:latin typeface="Arial" pitchFamily="34" charset="0"/>
                <a:cs typeface="Arial" pitchFamily="34" charset="0"/>
              </a:rPr>
              <a:t>Pray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“Speak, LORD, for your servant is listening.”</a:t>
            </a:r>
            <a:r>
              <a:rPr lang="en-US" sz="3200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 1 Samuel 3v9-10</a:t>
            </a:r>
          </a:p>
          <a:p>
            <a:pPr marL="685800" indent="-685800" algn="l">
              <a:buClr>
                <a:srgbClr val="FFC000"/>
              </a:buClr>
              <a:buFont typeface="Wingdings" pitchFamily="2" charset="2"/>
              <a:buChar char="Ø"/>
            </a:pPr>
            <a:r>
              <a:rPr lang="en-US" b="1" i="1" u="sng" dirty="0" smtClean="0">
                <a:latin typeface="Arial" pitchFamily="34" charset="0"/>
                <a:cs typeface="Arial" pitchFamily="34" charset="0"/>
              </a:rPr>
              <a:t>Read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through the Bible every year </a:t>
            </a:r>
            <a:r>
              <a:rPr lang="en-US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least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once if not more !</a:t>
            </a:r>
          </a:p>
          <a:p>
            <a:pPr marL="685800" indent="-685800" algn="l">
              <a:buClr>
                <a:srgbClr val="FFC000"/>
              </a:buClr>
              <a:buFont typeface="Wingdings" pitchFamily="2" charset="2"/>
              <a:buChar char="Ø"/>
            </a:pPr>
            <a:r>
              <a:rPr lang="en-US" b="1" i="1" u="sng" dirty="0" smtClean="0">
                <a:latin typeface="Arial" pitchFamily="34" charset="0"/>
                <a:cs typeface="Arial" pitchFamily="34" charset="0"/>
              </a:rPr>
              <a:t>Look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for the text that jumps off the page every day &amp; follow it.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3" name="Content Placeholder 11">
            <a:hlinkClick r:id="rId3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5949279"/>
            <a:ext cx="899592" cy="908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07964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0"/>
                            </p:stCondLst>
                            <p:childTnLst>
                              <p:par>
                                <p:cTn id="36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8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11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546</TotalTime>
  <Words>473</Words>
  <Application>Microsoft Office PowerPoint</Application>
  <PresentationFormat>On-screen Show (4:3)</PresentationFormat>
  <Paragraphs>105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Arial Narrow</vt:lpstr>
      <vt:lpstr>Calibri</vt:lpstr>
      <vt:lpstr>Wingdings</vt:lpstr>
      <vt:lpstr>Office Theme</vt:lpstr>
      <vt:lpstr>Knowing the will of God</vt:lpstr>
      <vt:lpstr>Stop !  And let God talk.</vt:lpstr>
      <vt:lpstr>God’s inspired written Word</vt:lpstr>
      <vt:lpstr>Inspired Scripture is living.</vt:lpstr>
      <vt:lpstr>Let God’s Word loose !</vt:lpstr>
      <vt:lpstr>I can’t hear if I’m not listening !</vt:lpstr>
      <vt:lpstr>Knowing the will of God</vt:lpstr>
      <vt:lpstr>Review, React and Remember :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Arizona Bible Courses</dc:creator>
  <cp:lastModifiedBy>www.AzBible.yolasite.com</cp:lastModifiedBy>
  <cp:revision>75</cp:revision>
  <dcterms:created xsi:type="dcterms:W3CDTF">2010-11-10T08:57:02Z</dcterms:created>
  <dcterms:modified xsi:type="dcterms:W3CDTF">2015-02-13T22:41:05Z</dcterms:modified>
</cp:coreProperties>
</file>