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8" r:id="rId4"/>
    <p:sldId id="311" r:id="rId5"/>
    <p:sldId id="312" r:id="rId6"/>
    <p:sldId id="27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33"/>
    <a:srgbClr val="CC3300"/>
    <a:srgbClr val="4D4D4D"/>
    <a:srgbClr val="800000"/>
    <a:srgbClr val="66003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5" autoAdjust="0"/>
    <p:restoredTop sz="33439" autoAdjust="0"/>
  </p:normalViewPr>
  <p:slideViewPr>
    <p:cSldViewPr snapToGrid="0">
      <p:cViewPr varScale="1">
        <p:scale>
          <a:sx n="28" d="100"/>
          <a:sy n="28" d="100"/>
        </p:scale>
        <p:origin x="768" y="48"/>
      </p:cViewPr>
      <p:guideLst/>
    </p:cSldViewPr>
  </p:slid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0122-7F66-47C9-91A1-65A430FA7A1E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4F76-C23F-496A-BF78-F762963D3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173736">
              <a:buFont typeface="Wingdings" pitchFamily="2" charset="2"/>
              <a:buNone/>
            </a:pPr>
            <a:r>
              <a:rPr lang="fr-FR" noProof="0" dirty="0"/>
              <a:t>Lisons</a:t>
            </a:r>
            <a:r>
              <a:rPr lang="fr-FR" baseline="0" noProof="0" dirty="0"/>
              <a:t> 1 Chroniques 17v16à27…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fr-FR" baseline="0" noProof="0" dirty="0"/>
              <a:t>	Voici la 4</a:t>
            </a:r>
            <a:r>
              <a:rPr lang="fr-FR" baseline="30000" noProof="0" dirty="0"/>
              <a:t>e</a:t>
            </a:r>
            <a:r>
              <a:rPr lang="fr-FR" baseline="0" noProof="0" dirty="0"/>
              <a:t> fois que nous trouvons le verbe « prier » dans la Bible française.</a:t>
            </a:r>
          </a:p>
          <a:p>
            <a:pPr marL="0" indent="-171450" algn="l" defTabSz="173736">
              <a:buFont typeface="Wingdings" pitchFamily="2" charset="2"/>
              <a:buChar char="Ø"/>
            </a:pPr>
            <a:r>
              <a:rPr lang="fr-FR" baseline="0" noProof="0" dirty="0"/>
              <a:t>1Chr17v25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186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Le </a:t>
            </a:r>
            <a:r>
              <a:rPr lang="fr-FR" b="1" noProof="0" dirty="0"/>
              <a:t>contexte</a:t>
            </a:r>
            <a:r>
              <a:rPr lang="fr-FR" noProof="0" dirty="0"/>
              <a:t> est les nouvelles de l’Alliance de</a:t>
            </a:r>
            <a:r>
              <a:rPr lang="fr-FR" baseline="0" noProof="0" dirty="0"/>
              <a:t> Dieu avec David</a:t>
            </a:r>
            <a:r>
              <a:rPr lang="fr-FR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Cette fois il est question </a:t>
            </a:r>
            <a:r>
              <a:rPr lang="fr-FR" b="0" i="0" u="none" baseline="0" noProof="0" dirty="0"/>
              <a:t>d’</a:t>
            </a:r>
            <a:r>
              <a:rPr lang="fr-FR" b="1" i="1" u="sng" baseline="0" noProof="0" dirty="0"/>
              <a:t>oser</a:t>
            </a:r>
            <a:r>
              <a:rPr lang="fr-FR" baseline="0" noProof="0" dirty="0"/>
              <a:t> prier Dieu ?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Le </a:t>
            </a:r>
            <a:r>
              <a:rPr lang="fr-FR" b="1" baseline="0" noProof="0" dirty="0"/>
              <a:t>verset clé </a:t>
            </a:r>
            <a:r>
              <a:rPr lang="fr-FR" baseline="0" noProof="0" dirty="0"/>
              <a:t>est riche.  [lire]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Voici </a:t>
            </a:r>
            <a:r>
              <a:rPr lang="fr-FR" b="1" i="1" u="sng" baseline="0" noProof="0" dirty="0"/>
              <a:t>3 questions à poser</a:t>
            </a:r>
            <a:r>
              <a:rPr lang="fr-FR" b="1" i="1" baseline="0" noProof="0" dirty="0"/>
              <a:t> </a:t>
            </a:r>
            <a:r>
              <a:rPr lang="fr-FR" baseline="0" noProof="0" dirty="0"/>
              <a:t>qui trouvent leurs réponses dans cette histoire.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Il ne prie</a:t>
            </a:r>
            <a:r>
              <a:rPr lang="fr-FR" baseline="0" noProof="0" dirty="0"/>
              <a:t> qu’à L’Éternel Dieu.</a:t>
            </a:r>
            <a:endParaRPr lang="fr-FR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Il s’adresse à </a:t>
            </a:r>
            <a:r>
              <a:rPr lang="fr-FR" b="1" i="1" u="sng" baseline="0" noProof="0" dirty="0"/>
              <a:t>son</a:t>
            </a:r>
            <a:r>
              <a:rPr lang="fr-FR" baseline="0" noProof="0" dirty="0"/>
              <a:t> Dieu avec qui il a déjà une relation </a:t>
            </a:r>
            <a:r>
              <a:rPr lang="fr-FR" b="1" baseline="0" noProof="0" dirty="0"/>
              <a:t>intime</a:t>
            </a:r>
            <a:r>
              <a:rPr lang="fr-FR" baseline="0" noProof="0" dirty="0"/>
              <a:t>. [lire]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</a:t>
            </a:r>
            <a:r>
              <a:rPr lang="fr-FR" baseline="0" noProof="0" dirty="0" err="1"/>
              <a:t>Avnt</a:t>
            </a:r>
            <a:r>
              <a:rPr lang="fr-FR" baseline="0" noProof="0" dirty="0"/>
              <a:t> d’oser dire oui à l’Alliance, v23, il a confessé ses péchés, v18.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="1" noProof="0" dirty="0"/>
              <a:t>N’osons pas</a:t>
            </a:r>
            <a:r>
              <a:rPr lang="fr-FR" noProof="0" dirty="0"/>
              <a:t> prier Dieu avant de demander</a:t>
            </a:r>
            <a:r>
              <a:rPr lang="fr-FR" baseline="0" noProof="0" dirty="0"/>
              <a:t> le salut du péché et être en relation </a:t>
            </a:r>
            <a:r>
              <a:rPr lang="fr-FR" b="1" i="1" u="sng" baseline="0" noProof="0" dirty="0"/>
              <a:t>en règle</a:t>
            </a:r>
            <a:r>
              <a:rPr lang="fr-FR" b="1" baseline="0" noProof="0" dirty="0"/>
              <a:t> </a:t>
            </a:r>
            <a:r>
              <a:rPr lang="fr-FR" baseline="0" noProof="0" dirty="0"/>
              <a:t>avec Lui.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="0" i="0" u="none" baseline="0" noProof="0" dirty="0"/>
              <a:t>	Il a osé prier </a:t>
            </a:r>
            <a:r>
              <a:rPr lang="fr-FR" b="1" i="0" u="none" baseline="0" noProof="0" dirty="0"/>
              <a:t>parce qu</a:t>
            </a:r>
            <a:r>
              <a:rPr lang="fr-FR" b="0" i="0" u="none" baseline="0" noProof="0" dirty="0"/>
              <a:t>’il a compris la Parole de Dieu. </a:t>
            </a:r>
            <a:endParaRPr lang="fr-FR" b="0" i="0" u="none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C’était Dieu</a:t>
            </a:r>
            <a:r>
              <a:rPr lang="fr-FR" baseline="0" noProof="0" dirty="0"/>
              <a:t> à </a:t>
            </a:r>
            <a:r>
              <a:rPr lang="fr-FR" b="0" baseline="0" noProof="0" dirty="0"/>
              <a:t>l’origine</a:t>
            </a:r>
            <a:r>
              <a:rPr lang="fr-FR" baseline="0" noProof="0" dirty="0"/>
              <a:t> de cette prier ; </a:t>
            </a:r>
            <a:r>
              <a:rPr lang="fr-FR" b="1" baseline="0" noProof="0" dirty="0"/>
              <a:t>Dieu qui attendait </a:t>
            </a:r>
            <a:r>
              <a:rPr lang="fr-FR" baseline="0" noProof="0" dirty="0"/>
              <a:t>une réponse à son offre d’alliance[lire]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</a:t>
            </a:r>
            <a:r>
              <a:rPr lang="fr-FR" b="1" baseline="0" noProof="0" dirty="0"/>
              <a:t>Remarquons</a:t>
            </a:r>
            <a:r>
              <a:rPr lang="fr-FR" baseline="0" noProof="0" dirty="0"/>
              <a:t> bien le verbe au subjonctif qui suppose un « Si… ».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="1" i="1" u="sng" noProof="0" dirty="0"/>
              <a:t>Lisons</a:t>
            </a:r>
            <a:r>
              <a:rPr lang="fr-FR" baseline="0" noProof="0" dirty="0"/>
              <a:t> la Bible </a:t>
            </a:r>
            <a:r>
              <a:rPr lang="fr-FR" b="1" i="1" u="sng" baseline="0" noProof="0" dirty="0"/>
              <a:t>avant</a:t>
            </a:r>
            <a:r>
              <a:rPr lang="fr-FR" baseline="0" noProof="0" dirty="0"/>
              <a:t> de prier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029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="0" i="0" u="none" baseline="0" noProof="0" dirty="0"/>
              <a:t>	Enfin, il a osé prier </a:t>
            </a:r>
            <a:r>
              <a:rPr lang="fr-FR" b="1" i="0" u="none" baseline="0" noProof="0" dirty="0"/>
              <a:t>parce qu</a:t>
            </a:r>
            <a:r>
              <a:rPr lang="fr-FR" b="0" i="0" u="none" baseline="0" noProof="0" dirty="0"/>
              <a:t>’il a compris </a:t>
            </a:r>
            <a:r>
              <a:rPr lang="fr-FR" b="1" i="0" u="none" baseline="0" noProof="0" dirty="0"/>
              <a:t>sa place </a:t>
            </a:r>
            <a:r>
              <a:rPr lang="fr-FR" b="0" i="0" u="none" baseline="0" noProof="0" dirty="0"/>
              <a:t>devant Dieu. </a:t>
            </a:r>
            <a:endParaRPr lang="fr-FR" b="0" i="0" u="none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="0" i="1" u="sng" noProof="0" dirty="0"/>
              <a:t>Deux</a:t>
            </a:r>
            <a:r>
              <a:rPr lang="fr-FR" b="0" i="1" u="sng" baseline="0" noProof="0" dirty="0"/>
              <a:t> fois</a:t>
            </a:r>
            <a:r>
              <a:rPr lang="fr-FR" baseline="0" noProof="0" dirty="0"/>
              <a:t> il s’appelle « ton serviteur ».  [lire]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</a:t>
            </a:r>
            <a:r>
              <a:rPr lang="fr-FR" b="1" baseline="0" noProof="0" dirty="0"/>
              <a:t>Sommes-nous prêts </a:t>
            </a:r>
            <a:r>
              <a:rPr lang="fr-FR" baseline="0" noProof="0" dirty="0"/>
              <a:t>à obéir à Dieu ou voulons-ns commander ?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="0" i="0" u="none" noProof="0" dirty="0"/>
              <a:t>La prier n’est </a:t>
            </a:r>
            <a:r>
              <a:rPr lang="fr-FR" b="1" i="0" u="none" noProof="0" dirty="0"/>
              <a:t>pas des ordre</a:t>
            </a:r>
            <a:r>
              <a:rPr lang="fr-FR" b="0" i="0" u="none" baseline="0" noProof="0" dirty="0"/>
              <a:t> mais </a:t>
            </a:r>
            <a:r>
              <a:rPr lang="fr-FR" b="0" i="1" u="sng" baseline="0" noProof="0" dirty="0"/>
              <a:t>des requêtes</a:t>
            </a:r>
            <a:r>
              <a:rPr lang="fr-FR" b="0" i="0" u="none" baseline="0" noProof="0" dirty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830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Voici</a:t>
            </a:r>
            <a:r>
              <a:rPr lang="fr-FR" baseline="0" noProof="0" dirty="0"/>
              <a:t> nos </a:t>
            </a:r>
            <a:r>
              <a:rPr lang="fr-FR" baseline="0" noProof="0"/>
              <a:t>trois questions.</a:t>
            </a:r>
            <a:endParaRPr lang="fr-FR" noProof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[lire]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[lire]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[lire]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3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4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CE1B-B2D2-4E1F-89AF-E19E6F4D890C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496823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Ô mon Dieu, tu as révélé à ton serviteur que tu lui bâtirais une maison.  C'est pourquoi ton serviteur a osé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prier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devant toi.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Chroniques 17:25</a:t>
            </a:r>
            <a:endParaRPr lang="fr-FR" sz="2400" b="1" i="1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 est le contexte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5750116"/>
            <a:ext cx="10151164" cy="1107884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fr-FR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oser</a:t>
            </a:r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prier l’Éternel ?</a:t>
            </a:r>
            <a:endParaRPr lang="fr-FR" sz="2600" i="1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186361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qui prie-t-il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prie ?</a:t>
            </a:r>
          </a:p>
          <a:p>
            <a:pPr marL="0" indent="0">
              <a:buNone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Ô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 Dieu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tu as révélé à ton serviteur que tu lui bâtirais une maison.  C'est pourquoi ton serviteur a osé prier devant toi.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Chroniques 17:25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ne s’adresse pas à n’importe qui.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Commençons avec une relation.</a:t>
            </a:r>
            <a:endParaRPr lang="fr-FR" sz="3800" i="1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3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qui prie-t-il ?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prie ?</a:t>
            </a:r>
          </a:p>
          <a:p>
            <a:pPr marL="0" lvl="0" indent="0">
              <a:buNone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Ô mon Dieu,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 as révélé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ton serviteur que tu lui </a:t>
            </a:r>
            <a:r>
              <a:rPr lang="fr-FR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bâtirais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une maison. 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C'est pourquoi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ton serviteur a osé prier devant toi.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Chroniques 17:25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prie selon une révélation divine.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0151165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Prions selon la Parole de Dieu.</a:t>
            </a:r>
            <a:endParaRPr lang="fr-FR" sz="2600" i="1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3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qui prie-t-il ?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prie ?</a:t>
            </a:r>
          </a:p>
          <a:p>
            <a:pPr marL="0" lvl="0" indent="0">
              <a:buNone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5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Ô mon Dieu, tu as révélé à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 serviteur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tu lui bâtirais une maison.  C'est pourquoi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 serviteur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osé prier devant toi.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Chroniques 17:25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prie humblement, prêt à Le suivre.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0151165" cy="823912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Laissons la suite à l’Éternel.</a:t>
            </a:r>
            <a:endParaRPr lang="fr-FR" sz="2600" i="1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3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qui prie-t-il ?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prie ?</a:t>
            </a:r>
          </a:p>
          <a:p>
            <a:pPr marL="0" lvl="0" indent="0">
              <a:buNone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1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Revoir, Réagir et Revenir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2191999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www.AzBible.yolasite.com/fr</a:t>
            </a:r>
            <a:endParaRPr lang="fr-FR" sz="4800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3922645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qui prie-t-il ?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prie  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Commençons avec une </a:t>
            </a:r>
            <a:r>
              <a:rPr lang="fr-FR" sz="48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</a:t>
            </a: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règle avec Dieu.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Prions selon sa </a:t>
            </a:r>
            <a:r>
              <a:rPr lang="fr-FR" sz="48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volonté</a:t>
            </a: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exprimée dans la Bible.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48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Restons</a:t>
            </a: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notre place, et ne disons pas à Dieu ce qu’IL doit faire.</a:t>
            </a:r>
          </a:p>
        </p:txBody>
      </p:sp>
    </p:spTree>
    <p:extLst>
      <p:ext uri="{BB962C8B-B14F-4D97-AF65-F5344CB8AC3E}">
        <p14:creationId xmlns:p14="http://schemas.microsoft.com/office/powerpoint/2010/main" val="8124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8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180</Words>
  <Application>Microsoft Office PowerPoint</Application>
  <PresentationFormat>Widescreen</PresentationFormat>
  <Paragraphs>71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Quel est le contexte ?</vt:lpstr>
      <vt:lpstr>Il ne s’adresse pas à n’importe qui.</vt:lpstr>
      <vt:lpstr>Il prie selon une révélation divine.</vt:lpstr>
      <vt:lpstr>Il prie humblement, prêt à Le suivre.</vt:lpstr>
      <vt:lpstr>Revoir, Réagir et Revenir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Howland</dc:creator>
  <cp:lastModifiedBy>Howland</cp:lastModifiedBy>
  <cp:revision>58</cp:revision>
  <dcterms:created xsi:type="dcterms:W3CDTF">2018-04-18T09:11:47Z</dcterms:created>
  <dcterms:modified xsi:type="dcterms:W3CDTF">2018-05-16T14:29:26Z</dcterms:modified>
</cp:coreProperties>
</file>